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0"/>
  </p:notesMasterIdLst>
  <p:handoutMasterIdLst>
    <p:handoutMasterId r:id="rId121"/>
  </p:handoutMasterIdLst>
  <p:sldIdLst>
    <p:sldId id="335" r:id="rId5"/>
    <p:sldId id="336" r:id="rId6"/>
    <p:sldId id="337" r:id="rId7"/>
    <p:sldId id="339" r:id="rId8"/>
    <p:sldId id="341" r:id="rId9"/>
    <p:sldId id="353" r:id="rId10"/>
    <p:sldId id="355" r:id="rId11"/>
    <p:sldId id="356" r:id="rId12"/>
    <p:sldId id="357" r:id="rId13"/>
    <p:sldId id="354" r:id="rId14"/>
    <p:sldId id="358" r:id="rId15"/>
    <p:sldId id="360" r:id="rId16"/>
    <p:sldId id="351" r:id="rId17"/>
    <p:sldId id="368" r:id="rId18"/>
    <p:sldId id="369" r:id="rId19"/>
    <p:sldId id="370" r:id="rId20"/>
    <p:sldId id="340" r:id="rId21"/>
    <p:sldId id="362" r:id="rId22"/>
    <p:sldId id="386" r:id="rId23"/>
    <p:sldId id="389" r:id="rId24"/>
    <p:sldId id="390" r:id="rId25"/>
    <p:sldId id="391" r:id="rId26"/>
    <p:sldId id="392" r:id="rId27"/>
    <p:sldId id="393" r:id="rId28"/>
    <p:sldId id="394" r:id="rId29"/>
    <p:sldId id="421" r:id="rId30"/>
    <p:sldId id="423" r:id="rId31"/>
    <p:sldId id="424" r:id="rId32"/>
    <p:sldId id="425" r:id="rId33"/>
    <p:sldId id="426" r:id="rId34"/>
    <p:sldId id="427" r:id="rId35"/>
    <p:sldId id="429" r:id="rId36"/>
    <p:sldId id="428" r:id="rId37"/>
    <p:sldId id="433" r:id="rId38"/>
    <p:sldId id="432" r:id="rId39"/>
    <p:sldId id="438" r:id="rId40"/>
    <p:sldId id="440" r:id="rId41"/>
    <p:sldId id="441" r:id="rId42"/>
    <p:sldId id="439" r:id="rId43"/>
    <p:sldId id="489" r:id="rId44"/>
    <p:sldId id="490" r:id="rId45"/>
    <p:sldId id="442" r:id="rId46"/>
    <p:sldId id="443" r:id="rId47"/>
    <p:sldId id="445" r:id="rId48"/>
    <p:sldId id="446" r:id="rId49"/>
    <p:sldId id="447" r:id="rId50"/>
    <p:sldId id="448" r:id="rId51"/>
    <p:sldId id="449" r:id="rId52"/>
    <p:sldId id="451" r:id="rId53"/>
    <p:sldId id="453" r:id="rId54"/>
    <p:sldId id="452" r:id="rId55"/>
    <p:sldId id="455" r:id="rId56"/>
    <p:sldId id="371" r:id="rId57"/>
    <p:sldId id="363" r:id="rId58"/>
    <p:sldId id="406" r:id="rId59"/>
    <p:sldId id="410" r:id="rId60"/>
    <p:sldId id="407" r:id="rId61"/>
    <p:sldId id="408" r:id="rId62"/>
    <p:sldId id="409" r:id="rId63"/>
    <p:sldId id="411" r:id="rId64"/>
    <p:sldId id="420" r:id="rId65"/>
    <p:sldId id="412" r:id="rId66"/>
    <p:sldId id="414" r:id="rId67"/>
    <p:sldId id="413" r:id="rId68"/>
    <p:sldId id="416" r:id="rId69"/>
    <p:sldId id="415" r:id="rId70"/>
    <p:sldId id="430" r:id="rId71"/>
    <p:sldId id="464" r:id="rId72"/>
    <p:sldId id="431" r:id="rId73"/>
    <p:sldId id="472" r:id="rId74"/>
    <p:sldId id="473" r:id="rId75"/>
    <p:sldId id="474" r:id="rId76"/>
    <p:sldId id="476" r:id="rId77"/>
    <p:sldId id="475" r:id="rId78"/>
    <p:sldId id="467" r:id="rId79"/>
    <p:sldId id="478" r:id="rId80"/>
    <p:sldId id="466" r:id="rId81"/>
    <p:sldId id="479" r:id="rId82"/>
    <p:sldId id="480" r:id="rId83"/>
    <p:sldId id="481" r:id="rId84"/>
    <p:sldId id="477" r:id="rId85"/>
    <p:sldId id="482" r:id="rId86"/>
    <p:sldId id="483" r:id="rId87"/>
    <p:sldId id="484" r:id="rId88"/>
    <p:sldId id="485" r:id="rId89"/>
    <p:sldId id="486" r:id="rId90"/>
    <p:sldId id="487" r:id="rId91"/>
    <p:sldId id="488" r:id="rId92"/>
    <p:sldId id="338" r:id="rId93"/>
    <p:sldId id="372" r:id="rId94"/>
    <p:sldId id="361" r:id="rId95"/>
    <p:sldId id="342" r:id="rId96"/>
    <p:sldId id="456" r:id="rId97"/>
    <p:sldId id="457" r:id="rId98"/>
    <p:sldId id="458" r:id="rId99"/>
    <p:sldId id="374" r:id="rId100"/>
    <p:sldId id="463" r:id="rId101"/>
    <p:sldId id="460" r:id="rId102"/>
    <p:sldId id="461" r:id="rId103"/>
    <p:sldId id="462" r:id="rId104"/>
    <p:sldId id="352" r:id="rId105"/>
    <p:sldId id="380" r:id="rId106"/>
    <p:sldId id="383" r:id="rId107"/>
    <p:sldId id="382" r:id="rId108"/>
    <p:sldId id="384" r:id="rId109"/>
    <p:sldId id="381" r:id="rId110"/>
    <p:sldId id="385" r:id="rId111"/>
    <p:sldId id="365" r:id="rId112"/>
    <p:sldId id="366" r:id="rId113"/>
    <p:sldId id="418" r:id="rId114"/>
    <p:sldId id="419" r:id="rId115"/>
    <p:sldId id="344" r:id="rId116"/>
    <p:sldId id="345" r:id="rId117"/>
    <p:sldId id="465" r:id="rId118"/>
    <p:sldId id="347"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217AA9-B30E-446A-A7B6-3083091A7F11}" v="263" dt="2025-07-09T23:02:59.937"/>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4" autoAdjust="0"/>
    <p:restoredTop sz="90493" autoAdjust="0"/>
  </p:normalViewPr>
  <p:slideViewPr>
    <p:cSldViewPr snapToGrid="0">
      <p:cViewPr varScale="1">
        <p:scale>
          <a:sx n="101" d="100"/>
          <a:sy n="101" d="100"/>
        </p:scale>
        <p:origin x="126" y="348"/>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viewProps" Target="viewProps.xml"/><Relationship Id="rId129" Type="http://schemas.microsoft.com/office/2018/10/relationships/authors" Targe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ia Schultes" userId="4ae696eb-fef9-48d8-a46c-894578643fab" providerId="ADAL" clId="{F7217AA9-B30E-446A-A7B6-3083091A7F11}"/>
    <pc:docChg chg="undo redo custSel addSld delSld modSld sldOrd">
      <pc:chgData name="Olivia Schultes" userId="4ae696eb-fef9-48d8-a46c-894578643fab" providerId="ADAL" clId="{F7217AA9-B30E-446A-A7B6-3083091A7F11}" dt="2025-07-09T23:05:51.553" v="20345" actId="313"/>
      <pc:docMkLst>
        <pc:docMk/>
      </pc:docMkLst>
      <pc:sldChg chg="modSp mod">
        <pc:chgData name="Olivia Schultes" userId="4ae696eb-fef9-48d8-a46c-894578643fab" providerId="ADAL" clId="{F7217AA9-B30E-446A-A7B6-3083091A7F11}" dt="2025-07-03T20:30:33.117" v="86" actId="20577"/>
        <pc:sldMkLst>
          <pc:docMk/>
          <pc:sldMk cId="954410245" sldId="335"/>
        </pc:sldMkLst>
        <pc:spChg chg="mod">
          <ac:chgData name="Olivia Schultes" userId="4ae696eb-fef9-48d8-a46c-894578643fab" providerId="ADAL" clId="{F7217AA9-B30E-446A-A7B6-3083091A7F11}" dt="2025-07-03T20:30:33.117" v="86" actId="20577"/>
          <ac:spMkLst>
            <pc:docMk/>
            <pc:sldMk cId="954410245" sldId="335"/>
            <ac:spMk id="2" creationId="{A5C08304-A44A-4095-589A-63C3E89372AF}"/>
          </ac:spMkLst>
        </pc:spChg>
      </pc:sldChg>
      <pc:sldChg chg="modSp mod ord">
        <pc:chgData name="Olivia Schultes" userId="4ae696eb-fef9-48d8-a46c-894578643fab" providerId="ADAL" clId="{F7217AA9-B30E-446A-A7B6-3083091A7F11}" dt="2025-07-03T23:21:32.518" v="1799" actId="20577"/>
        <pc:sldMkLst>
          <pc:docMk/>
          <pc:sldMk cId="3786907341" sldId="337"/>
        </pc:sldMkLst>
        <pc:spChg chg="mod">
          <ac:chgData name="Olivia Schultes" userId="4ae696eb-fef9-48d8-a46c-894578643fab" providerId="ADAL" clId="{F7217AA9-B30E-446A-A7B6-3083091A7F11}" dt="2025-07-03T23:21:32.518" v="1799" actId="20577"/>
          <ac:spMkLst>
            <pc:docMk/>
            <pc:sldMk cId="3786907341" sldId="337"/>
            <ac:spMk id="2" creationId="{EA5BA0C7-4B10-03D7-2211-750D1F9E5A8A}"/>
          </ac:spMkLst>
        </pc:spChg>
      </pc:sldChg>
      <pc:sldChg chg="ord">
        <pc:chgData name="Olivia Schultes" userId="4ae696eb-fef9-48d8-a46c-894578643fab" providerId="ADAL" clId="{F7217AA9-B30E-446A-A7B6-3083091A7F11}" dt="2025-07-03T22:02:00.461" v="1660"/>
        <pc:sldMkLst>
          <pc:docMk/>
          <pc:sldMk cId="2099008355" sldId="339"/>
        </pc:sldMkLst>
      </pc:sldChg>
      <pc:sldChg chg="modSp mod ord">
        <pc:chgData name="Olivia Schultes" userId="4ae696eb-fef9-48d8-a46c-894578643fab" providerId="ADAL" clId="{F7217AA9-B30E-446A-A7B6-3083091A7F11}" dt="2025-07-03T22:26:49.956" v="1661" actId="20577"/>
        <pc:sldMkLst>
          <pc:docMk/>
          <pc:sldMk cId="1041471105" sldId="341"/>
        </pc:sldMkLst>
        <pc:spChg chg="mod">
          <ac:chgData name="Olivia Schultes" userId="4ae696eb-fef9-48d8-a46c-894578643fab" providerId="ADAL" clId="{F7217AA9-B30E-446A-A7B6-3083091A7F11}" dt="2025-07-03T22:26:49.956" v="1661" actId="20577"/>
          <ac:spMkLst>
            <pc:docMk/>
            <pc:sldMk cId="1041471105" sldId="341"/>
            <ac:spMk id="2" creationId="{F53F4228-0DC4-4119-B9C7-6C936C41E980}"/>
          </ac:spMkLst>
        </pc:spChg>
      </pc:sldChg>
      <pc:sldChg chg="modSp mod modNotesTx">
        <pc:chgData name="Olivia Schultes" userId="4ae696eb-fef9-48d8-a46c-894578643fab" providerId="ADAL" clId="{F7217AA9-B30E-446A-A7B6-3083091A7F11}" dt="2025-07-07T20:36:44.588" v="9413" actId="20577"/>
        <pc:sldMkLst>
          <pc:docMk/>
          <pc:sldMk cId="812209034" sldId="342"/>
        </pc:sldMkLst>
        <pc:spChg chg="mod">
          <ac:chgData name="Olivia Schultes" userId="4ae696eb-fef9-48d8-a46c-894578643fab" providerId="ADAL" clId="{F7217AA9-B30E-446A-A7B6-3083091A7F11}" dt="2025-07-07T20:22:00.780" v="8687" actId="20577"/>
          <ac:spMkLst>
            <pc:docMk/>
            <pc:sldMk cId="812209034" sldId="342"/>
            <ac:spMk id="8" creationId="{03CA8C54-30A3-3553-626E-52909A83C86B}"/>
          </ac:spMkLst>
        </pc:spChg>
        <pc:spChg chg="mod">
          <ac:chgData name="Olivia Schultes" userId="4ae696eb-fef9-48d8-a46c-894578643fab" providerId="ADAL" clId="{F7217AA9-B30E-446A-A7B6-3083091A7F11}" dt="2025-07-07T20:30:41.864" v="9022" actId="14100"/>
          <ac:spMkLst>
            <pc:docMk/>
            <pc:sldMk cId="812209034" sldId="342"/>
            <ac:spMk id="10" creationId="{C42CA31B-7342-8827-93D1-222B27E2AE10}"/>
          </ac:spMkLst>
        </pc:spChg>
        <pc:spChg chg="mod">
          <ac:chgData name="Olivia Schultes" userId="4ae696eb-fef9-48d8-a46c-894578643fab" providerId="ADAL" clId="{F7217AA9-B30E-446A-A7B6-3083091A7F11}" dt="2025-07-07T20:27:42.911" v="8777" actId="1076"/>
          <ac:spMkLst>
            <pc:docMk/>
            <pc:sldMk cId="812209034" sldId="342"/>
            <ac:spMk id="11" creationId="{6FD4FE78-11D6-E4C0-5B4F-E1C75313BE71}"/>
          </ac:spMkLst>
        </pc:spChg>
        <pc:spChg chg="mod">
          <ac:chgData name="Olivia Schultes" userId="4ae696eb-fef9-48d8-a46c-894578643fab" providerId="ADAL" clId="{F7217AA9-B30E-446A-A7B6-3083091A7F11}" dt="2025-07-07T20:30:44.197" v="9023" actId="14100"/>
          <ac:spMkLst>
            <pc:docMk/>
            <pc:sldMk cId="812209034" sldId="342"/>
            <ac:spMk id="12" creationId="{338C88FE-15D1-4E97-8BE5-5C34709B1D98}"/>
          </ac:spMkLst>
        </pc:spChg>
        <pc:spChg chg="mod">
          <ac:chgData name="Olivia Schultes" userId="4ae696eb-fef9-48d8-a46c-894578643fab" providerId="ADAL" clId="{F7217AA9-B30E-446A-A7B6-3083091A7F11}" dt="2025-07-07T20:27:34.151" v="8775" actId="1076"/>
          <ac:spMkLst>
            <pc:docMk/>
            <pc:sldMk cId="812209034" sldId="342"/>
            <ac:spMk id="13" creationId="{3F6071CB-AA67-854F-1FD3-04BFE6ECAFB0}"/>
          </ac:spMkLst>
        </pc:spChg>
      </pc:sldChg>
      <pc:sldChg chg="modSp mod">
        <pc:chgData name="Olivia Schultes" userId="4ae696eb-fef9-48d8-a46c-894578643fab" providerId="ADAL" clId="{F7217AA9-B30E-446A-A7B6-3083091A7F11}" dt="2025-07-09T22:53:23.925" v="19408" actId="20577"/>
        <pc:sldMkLst>
          <pc:docMk/>
          <pc:sldMk cId="3119264358" sldId="344"/>
        </pc:sldMkLst>
        <pc:graphicFrameChg chg="mod modGraphic">
          <ac:chgData name="Olivia Schultes" userId="4ae696eb-fef9-48d8-a46c-894578643fab" providerId="ADAL" clId="{F7217AA9-B30E-446A-A7B6-3083091A7F11}" dt="2025-07-09T22:53:23.925" v="19408" actId="20577"/>
          <ac:graphicFrameMkLst>
            <pc:docMk/>
            <pc:sldMk cId="3119264358" sldId="344"/>
            <ac:graphicFrameMk id="6" creationId="{0F79245D-314F-2B78-AB57-5196A89AD1B0}"/>
          </ac:graphicFrameMkLst>
        </pc:graphicFrameChg>
      </pc:sldChg>
      <pc:sldChg chg="delSp modSp del mod modNotesTx">
        <pc:chgData name="Olivia Schultes" userId="4ae696eb-fef9-48d8-a46c-894578643fab" providerId="ADAL" clId="{F7217AA9-B30E-446A-A7B6-3083091A7F11}" dt="2025-07-03T21:47:35.637" v="1518" actId="47"/>
        <pc:sldMkLst>
          <pc:docMk/>
          <pc:sldMk cId="3209565664" sldId="350"/>
        </pc:sldMkLst>
      </pc:sldChg>
      <pc:sldChg chg="modSp mod ord">
        <pc:chgData name="Olivia Schultes" userId="4ae696eb-fef9-48d8-a46c-894578643fab" providerId="ADAL" clId="{F7217AA9-B30E-446A-A7B6-3083091A7F11}" dt="2025-07-03T22:30:02.121" v="1679" actId="20577"/>
        <pc:sldMkLst>
          <pc:docMk/>
          <pc:sldMk cId="990307557" sldId="351"/>
        </pc:sldMkLst>
        <pc:spChg chg="mod">
          <ac:chgData name="Olivia Schultes" userId="4ae696eb-fef9-48d8-a46c-894578643fab" providerId="ADAL" clId="{F7217AA9-B30E-446A-A7B6-3083091A7F11}" dt="2025-07-03T22:27:16.088" v="1670" actId="20577"/>
          <ac:spMkLst>
            <pc:docMk/>
            <pc:sldMk cId="990307557" sldId="351"/>
            <ac:spMk id="2" creationId="{8B09D178-B9D8-6CEA-E27D-F15DB5C1F630}"/>
          </ac:spMkLst>
        </pc:spChg>
        <pc:spChg chg="mod">
          <ac:chgData name="Olivia Schultes" userId="4ae696eb-fef9-48d8-a46c-894578643fab" providerId="ADAL" clId="{F7217AA9-B30E-446A-A7B6-3083091A7F11}" dt="2025-07-03T22:30:02.121" v="1679" actId="20577"/>
          <ac:spMkLst>
            <pc:docMk/>
            <pc:sldMk cId="990307557" sldId="351"/>
            <ac:spMk id="3" creationId="{80424F84-5F34-E252-BA12-B4CBD29EF502}"/>
          </ac:spMkLst>
        </pc:spChg>
      </pc:sldChg>
      <pc:sldChg chg="modSp mod modShow">
        <pc:chgData name="Olivia Schultes" userId="4ae696eb-fef9-48d8-a46c-894578643fab" providerId="ADAL" clId="{F7217AA9-B30E-446A-A7B6-3083091A7F11}" dt="2025-07-07T22:28:26.879" v="11080" actId="729"/>
        <pc:sldMkLst>
          <pc:docMk/>
          <pc:sldMk cId="1679154003" sldId="352"/>
        </pc:sldMkLst>
        <pc:spChg chg="mod">
          <ac:chgData name="Olivia Schultes" userId="4ae696eb-fef9-48d8-a46c-894578643fab" providerId="ADAL" clId="{F7217AA9-B30E-446A-A7B6-3083091A7F11}" dt="2025-07-07T20:35:05.580" v="9105" actId="20577"/>
          <ac:spMkLst>
            <pc:docMk/>
            <pc:sldMk cId="1679154003" sldId="352"/>
            <ac:spMk id="2" creationId="{C86C9CDC-22FC-E2C6-F945-10E7D5E37BA5}"/>
          </ac:spMkLst>
        </pc:spChg>
      </pc:sldChg>
      <pc:sldChg chg="modSp mod ord">
        <pc:chgData name="Olivia Schultes" userId="4ae696eb-fef9-48d8-a46c-894578643fab" providerId="ADAL" clId="{F7217AA9-B30E-446A-A7B6-3083091A7F11}" dt="2025-07-03T22:26:52.728" v="1662" actId="20577"/>
        <pc:sldMkLst>
          <pc:docMk/>
          <pc:sldMk cId="930996080" sldId="353"/>
        </pc:sldMkLst>
        <pc:spChg chg="mod">
          <ac:chgData name="Olivia Schultes" userId="4ae696eb-fef9-48d8-a46c-894578643fab" providerId="ADAL" clId="{F7217AA9-B30E-446A-A7B6-3083091A7F11}" dt="2025-07-03T22:26:52.728" v="1662" actId="20577"/>
          <ac:spMkLst>
            <pc:docMk/>
            <pc:sldMk cId="930996080" sldId="353"/>
            <ac:spMk id="2" creationId="{BB37D37B-3612-EDEA-1AED-BE8D728D0368}"/>
          </ac:spMkLst>
        </pc:spChg>
      </pc:sldChg>
      <pc:sldChg chg="modSp mod ord">
        <pc:chgData name="Olivia Schultes" userId="4ae696eb-fef9-48d8-a46c-894578643fab" providerId="ADAL" clId="{F7217AA9-B30E-446A-A7B6-3083091A7F11}" dt="2025-07-03T22:27:06.838" v="1666" actId="20577"/>
        <pc:sldMkLst>
          <pc:docMk/>
          <pc:sldMk cId="2499178170" sldId="354"/>
        </pc:sldMkLst>
        <pc:spChg chg="mod">
          <ac:chgData name="Olivia Schultes" userId="4ae696eb-fef9-48d8-a46c-894578643fab" providerId="ADAL" clId="{F7217AA9-B30E-446A-A7B6-3083091A7F11}" dt="2025-07-03T22:27:06.838" v="1666" actId="20577"/>
          <ac:spMkLst>
            <pc:docMk/>
            <pc:sldMk cId="2499178170" sldId="354"/>
            <ac:spMk id="2" creationId="{DD8BA9BA-39F6-C1D7-4F47-712AD0CBDA61}"/>
          </ac:spMkLst>
        </pc:spChg>
      </pc:sldChg>
      <pc:sldChg chg="modSp ord">
        <pc:chgData name="Olivia Schultes" userId="4ae696eb-fef9-48d8-a46c-894578643fab" providerId="ADAL" clId="{F7217AA9-B30E-446A-A7B6-3083091A7F11}" dt="2025-07-03T22:26:57.765" v="1663"/>
        <pc:sldMkLst>
          <pc:docMk/>
          <pc:sldMk cId="4132908486" sldId="355"/>
        </pc:sldMkLst>
        <pc:spChg chg="mod">
          <ac:chgData name="Olivia Schultes" userId="4ae696eb-fef9-48d8-a46c-894578643fab" providerId="ADAL" clId="{F7217AA9-B30E-446A-A7B6-3083091A7F11}" dt="2025-07-03T22:26:57.765" v="1663"/>
          <ac:spMkLst>
            <pc:docMk/>
            <pc:sldMk cId="4132908486" sldId="355"/>
            <ac:spMk id="2" creationId="{49AD2E58-16E9-5735-5F6E-5E01E1665E20}"/>
          </ac:spMkLst>
        </pc:spChg>
      </pc:sldChg>
      <pc:sldChg chg="modSp ord">
        <pc:chgData name="Olivia Schultes" userId="4ae696eb-fef9-48d8-a46c-894578643fab" providerId="ADAL" clId="{F7217AA9-B30E-446A-A7B6-3083091A7F11}" dt="2025-07-03T22:27:00.432" v="1664"/>
        <pc:sldMkLst>
          <pc:docMk/>
          <pc:sldMk cId="3304810558" sldId="356"/>
        </pc:sldMkLst>
        <pc:spChg chg="mod">
          <ac:chgData name="Olivia Schultes" userId="4ae696eb-fef9-48d8-a46c-894578643fab" providerId="ADAL" clId="{F7217AA9-B30E-446A-A7B6-3083091A7F11}" dt="2025-07-03T22:27:00.432" v="1664"/>
          <ac:spMkLst>
            <pc:docMk/>
            <pc:sldMk cId="3304810558" sldId="356"/>
            <ac:spMk id="2" creationId="{1C068C0B-96E5-2030-BEC3-0F62DB66FE35}"/>
          </ac:spMkLst>
        </pc:spChg>
      </pc:sldChg>
      <pc:sldChg chg="modSp ord">
        <pc:chgData name="Olivia Schultes" userId="4ae696eb-fef9-48d8-a46c-894578643fab" providerId="ADAL" clId="{F7217AA9-B30E-446A-A7B6-3083091A7F11}" dt="2025-07-03T22:27:03.411" v="1665"/>
        <pc:sldMkLst>
          <pc:docMk/>
          <pc:sldMk cId="1166127029" sldId="357"/>
        </pc:sldMkLst>
        <pc:spChg chg="mod">
          <ac:chgData name="Olivia Schultes" userId="4ae696eb-fef9-48d8-a46c-894578643fab" providerId="ADAL" clId="{F7217AA9-B30E-446A-A7B6-3083091A7F11}" dt="2025-07-03T22:27:03.411" v="1665"/>
          <ac:spMkLst>
            <pc:docMk/>
            <pc:sldMk cId="1166127029" sldId="357"/>
            <ac:spMk id="2" creationId="{9A82778F-E49F-4A2E-A5CE-8C3AFB3AD84A}"/>
          </ac:spMkLst>
        </pc:spChg>
      </pc:sldChg>
      <pc:sldChg chg="modSp mod ord">
        <pc:chgData name="Olivia Schultes" userId="4ae696eb-fef9-48d8-a46c-894578643fab" providerId="ADAL" clId="{F7217AA9-B30E-446A-A7B6-3083091A7F11}" dt="2025-07-03T22:27:09.572" v="1667" actId="20577"/>
        <pc:sldMkLst>
          <pc:docMk/>
          <pc:sldMk cId="18040137" sldId="358"/>
        </pc:sldMkLst>
        <pc:spChg chg="mod">
          <ac:chgData name="Olivia Schultes" userId="4ae696eb-fef9-48d8-a46c-894578643fab" providerId="ADAL" clId="{F7217AA9-B30E-446A-A7B6-3083091A7F11}" dt="2025-07-03T22:27:09.572" v="1667" actId="20577"/>
          <ac:spMkLst>
            <pc:docMk/>
            <pc:sldMk cId="18040137" sldId="358"/>
            <ac:spMk id="2" creationId="{52640CAE-FF11-0D81-1C68-3ADCCB1B72E3}"/>
          </ac:spMkLst>
        </pc:spChg>
      </pc:sldChg>
      <pc:sldChg chg="modSp mod ord">
        <pc:chgData name="Olivia Schultes" userId="4ae696eb-fef9-48d8-a46c-894578643fab" providerId="ADAL" clId="{F7217AA9-B30E-446A-A7B6-3083091A7F11}" dt="2025-07-03T22:27:13.409" v="1668" actId="20577"/>
        <pc:sldMkLst>
          <pc:docMk/>
          <pc:sldMk cId="2336209316" sldId="360"/>
        </pc:sldMkLst>
        <pc:spChg chg="mod">
          <ac:chgData name="Olivia Schultes" userId="4ae696eb-fef9-48d8-a46c-894578643fab" providerId="ADAL" clId="{F7217AA9-B30E-446A-A7B6-3083091A7F11}" dt="2025-07-03T22:27:13.409" v="1668" actId="20577"/>
          <ac:spMkLst>
            <pc:docMk/>
            <pc:sldMk cId="2336209316" sldId="360"/>
            <ac:spMk id="2" creationId="{D0EBD32E-651A-475C-A088-F97E76B65B2A}"/>
          </ac:spMkLst>
        </pc:spChg>
      </pc:sldChg>
      <pc:sldChg chg="modSp mod modShow">
        <pc:chgData name="Olivia Schultes" userId="4ae696eb-fef9-48d8-a46c-894578643fab" providerId="ADAL" clId="{F7217AA9-B30E-446A-A7B6-3083091A7F11}" dt="2025-07-07T20:21:26.849" v="8648" actId="729"/>
        <pc:sldMkLst>
          <pc:docMk/>
          <pc:sldMk cId="4088485643" sldId="363"/>
        </pc:sldMkLst>
        <pc:spChg chg="mod">
          <ac:chgData name="Olivia Schultes" userId="4ae696eb-fef9-48d8-a46c-894578643fab" providerId="ADAL" clId="{F7217AA9-B30E-446A-A7B6-3083091A7F11}" dt="2025-07-07T20:15:42.502" v="8635" actId="20577"/>
          <ac:spMkLst>
            <pc:docMk/>
            <pc:sldMk cId="4088485643" sldId="363"/>
            <ac:spMk id="2" creationId="{9CA691A8-5C9C-B5FC-DB44-E7FFDCD3CE0F}"/>
          </ac:spMkLst>
        </pc:spChg>
      </pc:sldChg>
      <pc:sldChg chg="addSp delSp modSp del mod ord modShow">
        <pc:chgData name="Olivia Schultes" userId="4ae696eb-fef9-48d8-a46c-894578643fab" providerId="ADAL" clId="{F7217AA9-B30E-446A-A7B6-3083091A7F11}" dt="2025-07-03T22:52:20.586" v="1795" actId="47"/>
        <pc:sldMkLst>
          <pc:docMk/>
          <pc:sldMk cId="2310895893" sldId="364"/>
        </pc:sldMkLst>
      </pc:sldChg>
      <pc:sldChg chg="modNotesTx">
        <pc:chgData name="Olivia Schultes" userId="4ae696eb-fef9-48d8-a46c-894578643fab" providerId="ADAL" clId="{F7217AA9-B30E-446A-A7B6-3083091A7F11}" dt="2025-07-09T22:45:58.055" v="19082" actId="20577"/>
        <pc:sldMkLst>
          <pc:docMk/>
          <pc:sldMk cId="2114724375" sldId="366"/>
        </pc:sldMkLst>
      </pc:sldChg>
      <pc:sldChg chg="modSp mod ord">
        <pc:chgData name="Olivia Schultes" userId="4ae696eb-fef9-48d8-a46c-894578643fab" providerId="ADAL" clId="{F7217AA9-B30E-446A-A7B6-3083091A7F11}" dt="2025-07-03T22:27:25.958" v="1672" actId="20577"/>
        <pc:sldMkLst>
          <pc:docMk/>
          <pc:sldMk cId="91835701" sldId="368"/>
        </pc:sldMkLst>
        <pc:spChg chg="mod">
          <ac:chgData name="Olivia Schultes" userId="4ae696eb-fef9-48d8-a46c-894578643fab" providerId="ADAL" clId="{F7217AA9-B30E-446A-A7B6-3083091A7F11}" dt="2025-07-03T22:27:25.958" v="1672" actId="20577"/>
          <ac:spMkLst>
            <pc:docMk/>
            <pc:sldMk cId="91835701" sldId="368"/>
            <ac:spMk id="2" creationId="{C28C6A4D-256A-829D-1FF0-DA572B3B8EFA}"/>
          </ac:spMkLst>
        </pc:spChg>
      </pc:sldChg>
      <pc:sldChg chg="modSp mod ord">
        <pc:chgData name="Olivia Schultes" userId="4ae696eb-fef9-48d8-a46c-894578643fab" providerId="ADAL" clId="{F7217AA9-B30E-446A-A7B6-3083091A7F11}" dt="2025-07-03T22:27:28.639" v="1674" actId="20577"/>
        <pc:sldMkLst>
          <pc:docMk/>
          <pc:sldMk cId="4286803193" sldId="369"/>
        </pc:sldMkLst>
        <pc:spChg chg="mod">
          <ac:chgData name="Olivia Schultes" userId="4ae696eb-fef9-48d8-a46c-894578643fab" providerId="ADAL" clId="{F7217AA9-B30E-446A-A7B6-3083091A7F11}" dt="2025-07-03T22:27:28.639" v="1674" actId="20577"/>
          <ac:spMkLst>
            <pc:docMk/>
            <pc:sldMk cId="4286803193" sldId="369"/>
            <ac:spMk id="2" creationId="{090991EA-88D7-D20D-ED08-530BC3D6B062}"/>
          </ac:spMkLst>
        </pc:spChg>
      </pc:sldChg>
      <pc:sldChg chg="modSp mod ord">
        <pc:chgData name="Olivia Schultes" userId="4ae696eb-fef9-48d8-a46c-894578643fab" providerId="ADAL" clId="{F7217AA9-B30E-446A-A7B6-3083091A7F11}" dt="2025-07-03T22:27:31.125" v="1676" actId="20577"/>
        <pc:sldMkLst>
          <pc:docMk/>
          <pc:sldMk cId="1204257619" sldId="370"/>
        </pc:sldMkLst>
        <pc:spChg chg="mod">
          <ac:chgData name="Olivia Schultes" userId="4ae696eb-fef9-48d8-a46c-894578643fab" providerId="ADAL" clId="{F7217AA9-B30E-446A-A7B6-3083091A7F11}" dt="2025-07-03T22:27:31.125" v="1676" actId="20577"/>
          <ac:spMkLst>
            <pc:docMk/>
            <pc:sldMk cId="1204257619" sldId="370"/>
            <ac:spMk id="2" creationId="{422422C8-2D18-25CE-817A-2CEE40DB65B9}"/>
          </ac:spMkLst>
        </pc:spChg>
      </pc:sldChg>
      <pc:sldChg chg="addSp delSp modSp add del mod ord modShow modNotesTx">
        <pc:chgData name="Olivia Schultes" userId="4ae696eb-fef9-48d8-a46c-894578643fab" providerId="ADAL" clId="{F7217AA9-B30E-446A-A7B6-3083091A7F11}" dt="2025-07-07T18:52:14.597" v="8633" actId="20577"/>
        <pc:sldMkLst>
          <pc:docMk/>
          <pc:sldMk cId="2968255477" sldId="371"/>
        </pc:sldMkLst>
        <pc:spChg chg="mod">
          <ac:chgData name="Olivia Schultes" userId="4ae696eb-fef9-48d8-a46c-894578643fab" providerId="ADAL" clId="{F7217AA9-B30E-446A-A7B6-3083091A7F11}" dt="2025-07-04T00:01:19.388" v="1838" actId="20577"/>
          <ac:spMkLst>
            <pc:docMk/>
            <pc:sldMk cId="2968255477" sldId="371"/>
            <ac:spMk id="2" creationId="{C075AD44-FB88-9E0B-C044-22DDCDC5AAFA}"/>
          </ac:spMkLst>
        </pc:spChg>
        <pc:picChg chg="add mod">
          <ac:chgData name="Olivia Schultes" userId="4ae696eb-fef9-48d8-a46c-894578643fab" providerId="ADAL" clId="{F7217AA9-B30E-446A-A7B6-3083091A7F11}" dt="2025-07-07T18:52:06.930" v="8598" actId="1076"/>
          <ac:picMkLst>
            <pc:docMk/>
            <pc:sldMk cId="2968255477" sldId="371"/>
            <ac:picMk id="4" creationId="{FFC719F1-E672-425E-F58C-06545B6BEC97}"/>
          </ac:picMkLst>
        </pc:picChg>
      </pc:sldChg>
      <pc:sldChg chg="modSp del mod">
        <pc:chgData name="Olivia Schultes" userId="4ae696eb-fef9-48d8-a46c-894578643fab" providerId="ADAL" clId="{F7217AA9-B30E-446A-A7B6-3083091A7F11}" dt="2025-07-07T21:53:15.502" v="10566" actId="2696"/>
        <pc:sldMkLst>
          <pc:docMk/>
          <pc:sldMk cId="3300012053" sldId="373"/>
        </pc:sldMkLst>
      </pc:sldChg>
      <pc:sldChg chg="delSp modSp mod modNotesTx">
        <pc:chgData name="Olivia Schultes" userId="4ae696eb-fef9-48d8-a46c-894578643fab" providerId="ADAL" clId="{F7217AA9-B30E-446A-A7B6-3083091A7F11}" dt="2025-07-07T21:56:36.606" v="10857" actId="20577"/>
        <pc:sldMkLst>
          <pc:docMk/>
          <pc:sldMk cId="3605144274" sldId="374"/>
        </pc:sldMkLst>
        <pc:spChg chg="mod">
          <ac:chgData name="Olivia Schultes" userId="4ae696eb-fef9-48d8-a46c-894578643fab" providerId="ADAL" clId="{F7217AA9-B30E-446A-A7B6-3083091A7F11}" dt="2025-07-07T21:54:24.973" v="10597" actId="1036"/>
          <ac:spMkLst>
            <pc:docMk/>
            <pc:sldMk cId="3605144274" sldId="374"/>
            <ac:spMk id="2" creationId="{4176BC2E-2E18-0A1D-C233-8B923EABD4E1}"/>
          </ac:spMkLst>
        </pc:spChg>
        <pc:spChg chg="mod">
          <ac:chgData name="Olivia Schultes" userId="4ae696eb-fef9-48d8-a46c-894578643fab" providerId="ADAL" clId="{F7217AA9-B30E-446A-A7B6-3083091A7F11}" dt="2025-07-07T20:34:57.214" v="9101"/>
          <ac:spMkLst>
            <pc:docMk/>
            <pc:sldMk cId="3605144274" sldId="374"/>
            <ac:spMk id="8" creationId="{44183CEE-DF7C-40EC-7BD2-18010E4F5CCD}"/>
          </ac:spMkLst>
        </pc:spChg>
      </pc:sldChg>
      <pc:sldChg chg="del">
        <pc:chgData name="Olivia Schultes" userId="4ae696eb-fef9-48d8-a46c-894578643fab" providerId="ADAL" clId="{F7217AA9-B30E-446A-A7B6-3083091A7F11}" dt="2025-07-07T20:34:39.852" v="9098" actId="47"/>
        <pc:sldMkLst>
          <pc:docMk/>
          <pc:sldMk cId="218736950" sldId="375"/>
        </pc:sldMkLst>
      </pc:sldChg>
      <pc:sldChg chg="modSp del">
        <pc:chgData name="Olivia Schultes" userId="4ae696eb-fef9-48d8-a46c-894578643fab" providerId="ADAL" clId="{F7217AA9-B30E-446A-A7B6-3083091A7F11}" dt="2025-07-07T20:34:28.380" v="9096" actId="47"/>
        <pc:sldMkLst>
          <pc:docMk/>
          <pc:sldMk cId="3763818183" sldId="376"/>
        </pc:sldMkLst>
      </pc:sldChg>
      <pc:sldChg chg="modSp del">
        <pc:chgData name="Olivia Schultes" userId="4ae696eb-fef9-48d8-a46c-894578643fab" providerId="ADAL" clId="{F7217AA9-B30E-446A-A7B6-3083091A7F11}" dt="2025-07-07T20:34:31.247" v="9097" actId="47"/>
        <pc:sldMkLst>
          <pc:docMk/>
          <pc:sldMk cId="2261523886" sldId="377"/>
        </pc:sldMkLst>
      </pc:sldChg>
      <pc:sldChg chg="modSp del">
        <pc:chgData name="Olivia Schultes" userId="4ae696eb-fef9-48d8-a46c-894578643fab" providerId="ADAL" clId="{F7217AA9-B30E-446A-A7B6-3083091A7F11}" dt="2025-07-07T22:00:56.229" v="11078" actId="47"/>
        <pc:sldMkLst>
          <pc:docMk/>
          <pc:sldMk cId="4224728876" sldId="378"/>
        </pc:sldMkLst>
      </pc:sldChg>
      <pc:sldChg chg="modSp del">
        <pc:chgData name="Olivia Schultes" userId="4ae696eb-fef9-48d8-a46c-894578643fab" providerId="ADAL" clId="{F7217AA9-B30E-446A-A7B6-3083091A7F11}" dt="2025-07-07T22:00:57.699" v="11079" actId="47"/>
        <pc:sldMkLst>
          <pc:docMk/>
          <pc:sldMk cId="850514740" sldId="379"/>
        </pc:sldMkLst>
      </pc:sldChg>
      <pc:sldChg chg="modSp mod modShow">
        <pc:chgData name="Olivia Schultes" userId="4ae696eb-fef9-48d8-a46c-894578643fab" providerId="ADAL" clId="{F7217AA9-B30E-446A-A7B6-3083091A7F11}" dt="2025-07-07T22:28:26.879" v="11080" actId="729"/>
        <pc:sldMkLst>
          <pc:docMk/>
          <pc:sldMk cId="2470115681" sldId="380"/>
        </pc:sldMkLst>
        <pc:spChg chg="mod">
          <ac:chgData name="Olivia Schultes" userId="4ae696eb-fef9-48d8-a46c-894578643fab" providerId="ADAL" clId="{F7217AA9-B30E-446A-A7B6-3083091A7F11}" dt="2025-07-07T20:35:10.869" v="9106"/>
          <ac:spMkLst>
            <pc:docMk/>
            <pc:sldMk cId="2470115681" sldId="380"/>
            <ac:spMk id="2" creationId="{E55F342A-D46E-E620-4E13-E19F7234CEFC}"/>
          </ac:spMkLst>
        </pc:spChg>
      </pc:sldChg>
      <pc:sldChg chg="modSp mod modShow">
        <pc:chgData name="Olivia Schultes" userId="4ae696eb-fef9-48d8-a46c-894578643fab" providerId="ADAL" clId="{F7217AA9-B30E-446A-A7B6-3083091A7F11}" dt="2025-07-07T22:28:26.879" v="11080" actId="729"/>
        <pc:sldMkLst>
          <pc:docMk/>
          <pc:sldMk cId="2471878249" sldId="381"/>
        </pc:sldMkLst>
        <pc:spChg chg="mod">
          <ac:chgData name="Olivia Schultes" userId="4ae696eb-fef9-48d8-a46c-894578643fab" providerId="ADAL" clId="{F7217AA9-B30E-446A-A7B6-3083091A7F11}" dt="2025-07-07T20:35:19.222" v="9110"/>
          <ac:spMkLst>
            <pc:docMk/>
            <pc:sldMk cId="2471878249" sldId="381"/>
            <ac:spMk id="2" creationId="{C2BEBED1-414B-BEE7-6A03-A7091CF9F788}"/>
          </ac:spMkLst>
        </pc:spChg>
      </pc:sldChg>
      <pc:sldChg chg="modSp mod modShow">
        <pc:chgData name="Olivia Schultes" userId="4ae696eb-fef9-48d8-a46c-894578643fab" providerId="ADAL" clId="{F7217AA9-B30E-446A-A7B6-3083091A7F11}" dt="2025-07-07T22:28:26.879" v="11080" actId="729"/>
        <pc:sldMkLst>
          <pc:docMk/>
          <pc:sldMk cId="4165626696" sldId="382"/>
        </pc:sldMkLst>
        <pc:spChg chg="mod">
          <ac:chgData name="Olivia Schultes" userId="4ae696eb-fef9-48d8-a46c-894578643fab" providerId="ADAL" clId="{F7217AA9-B30E-446A-A7B6-3083091A7F11}" dt="2025-07-07T20:35:14.567" v="9108"/>
          <ac:spMkLst>
            <pc:docMk/>
            <pc:sldMk cId="4165626696" sldId="382"/>
            <ac:spMk id="2" creationId="{10B01730-731B-E55E-FC2A-53D99F495058}"/>
          </ac:spMkLst>
        </pc:spChg>
      </pc:sldChg>
      <pc:sldChg chg="modSp mod modShow">
        <pc:chgData name="Olivia Schultes" userId="4ae696eb-fef9-48d8-a46c-894578643fab" providerId="ADAL" clId="{F7217AA9-B30E-446A-A7B6-3083091A7F11}" dt="2025-07-07T22:28:26.879" v="11080" actId="729"/>
        <pc:sldMkLst>
          <pc:docMk/>
          <pc:sldMk cId="3510908591" sldId="383"/>
        </pc:sldMkLst>
        <pc:spChg chg="mod">
          <ac:chgData name="Olivia Schultes" userId="4ae696eb-fef9-48d8-a46c-894578643fab" providerId="ADAL" clId="{F7217AA9-B30E-446A-A7B6-3083091A7F11}" dt="2025-07-07T20:35:12.664" v="9107"/>
          <ac:spMkLst>
            <pc:docMk/>
            <pc:sldMk cId="3510908591" sldId="383"/>
            <ac:spMk id="2" creationId="{B524E31E-055A-645F-7602-2F8C019C4AAE}"/>
          </ac:spMkLst>
        </pc:spChg>
      </pc:sldChg>
      <pc:sldChg chg="modSp mod modShow">
        <pc:chgData name="Olivia Schultes" userId="4ae696eb-fef9-48d8-a46c-894578643fab" providerId="ADAL" clId="{F7217AA9-B30E-446A-A7B6-3083091A7F11}" dt="2025-07-07T22:28:26.879" v="11080" actId="729"/>
        <pc:sldMkLst>
          <pc:docMk/>
          <pc:sldMk cId="1207070773" sldId="384"/>
        </pc:sldMkLst>
        <pc:spChg chg="mod">
          <ac:chgData name="Olivia Schultes" userId="4ae696eb-fef9-48d8-a46c-894578643fab" providerId="ADAL" clId="{F7217AA9-B30E-446A-A7B6-3083091A7F11}" dt="2025-07-07T20:35:16.914" v="9109"/>
          <ac:spMkLst>
            <pc:docMk/>
            <pc:sldMk cId="1207070773" sldId="384"/>
            <ac:spMk id="2" creationId="{BF0759EB-3406-38FC-6B56-28793B4C51DD}"/>
          </ac:spMkLst>
        </pc:spChg>
      </pc:sldChg>
      <pc:sldChg chg="modSp mod modShow">
        <pc:chgData name="Olivia Schultes" userId="4ae696eb-fef9-48d8-a46c-894578643fab" providerId="ADAL" clId="{F7217AA9-B30E-446A-A7B6-3083091A7F11}" dt="2025-07-07T22:28:26.879" v="11080" actId="729"/>
        <pc:sldMkLst>
          <pc:docMk/>
          <pc:sldMk cId="3658388429" sldId="385"/>
        </pc:sldMkLst>
        <pc:spChg chg="mod">
          <ac:chgData name="Olivia Schultes" userId="4ae696eb-fef9-48d8-a46c-894578643fab" providerId="ADAL" clId="{F7217AA9-B30E-446A-A7B6-3083091A7F11}" dt="2025-07-07T20:35:20.914" v="9111"/>
          <ac:spMkLst>
            <pc:docMk/>
            <pc:sldMk cId="3658388429" sldId="385"/>
            <ac:spMk id="2" creationId="{AB12E510-2EE0-EA98-C735-E3CCAF29AA64}"/>
          </ac:spMkLst>
        </pc:spChg>
      </pc:sldChg>
      <pc:sldChg chg="modSp mod">
        <pc:chgData name="Olivia Schultes" userId="4ae696eb-fef9-48d8-a46c-894578643fab" providerId="ADAL" clId="{F7217AA9-B30E-446A-A7B6-3083091A7F11}" dt="2025-07-03T21:16:43.889" v="108" actId="20577"/>
        <pc:sldMkLst>
          <pc:docMk/>
          <pc:sldMk cId="1619430461" sldId="393"/>
        </pc:sldMkLst>
        <pc:spChg chg="mod">
          <ac:chgData name="Olivia Schultes" userId="4ae696eb-fef9-48d8-a46c-894578643fab" providerId="ADAL" clId="{F7217AA9-B30E-446A-A7B6-3083091A7F11}" dt="2025-07-03T21:16:43.889" v="108" actId="20577"/>
          <ac:spMkLst>
            <pc:docMk/>
            <pc:sldMk cId="1619430461" sldId="393"/>
            <ac:spMk id="5" creationId="{D5B1E9C4-CA16-8F02-6296-9CE2DCBB8B9E}"/>
          </ac:spMkLst>
        </pc:spChg>
      </pc:sldChg>
      <pc:sldChg chg="del">
        <pc:chgData name="Olivia Schultes" userId="4ae696eb-fef9-48d8-a46c-894578643fab" providerId="ADAL" clId="{F7217AA9-B30E-446A-A7B6-3083091A7F11}" dt="2025-07-03T21:50:01.997" v="1546" actId="47"/>
        <pc:sldMkLst>
          <pc:docMk/>
          <pc:sldMk cId="372512379" sldId="396"/>
        </pc:sldMkLst>
      </pc:sldChg>
      <pc:sldChg chg="del">
        <pc:chgData name="Olivia Schultes" userId="4ae696eb-fef9-48d8-a46c-894578643fab" providerId="ADAL" clId="{F7217AA9-B30E-446A-A7B6-3083091A7F11}" dt="2025-07-03T21:50:50.879" v="1559" actId="47"/>
        <pc:sldMkLst>
          <pc:docMk/>
          <pc:sldMk cId="1348001398" sldId="397"/>
        </pc:sldMkLst>
      </pc:sldChg>
      <pc:sldChg chg="del">
        <pc:chgData name="Olivia Schultes" userId="4ae696eb-fef9-48d8-a46c-894578643fab" providerId="ADAL" clId="{F7217AA9-B30E-446A-A7B6-3083091A7F11}" dt="2025-07-03T21:44:48.174" v="1400" actId="47"/>
        <pc:sldMkLst>
          <pc:docMk/>
          <pc:sldMk cId="3733064866" sldId="399"/>
        </pc:sldMkLst>
      </pc:sldChg>
      <pc:sldChg chg="del">
        <pc:chgData name="Olivia Schultes" userId="4ae696eb-fef9-48d8-a46c-894578643fab" providerId="ADAL" clId="{F7217AA9-B30E-446A-A7B6-3083091A7F11}" dt="2025-07-03T21:54:22.335" v="1625" actId="47"/>
        <pc:sldMkLst>
          <pc:docMk/>
          <pc:sldMk cId="2457258639" sldId="400"/>
        </pc:sldMkLst>
      </pc:sldChg>
      <pc:sldChg chg="del">
        <pc:chgData name="Olivia Schultes" userId="4ae696eb-fef9-48d8-a46c-894578643fab" providerId="ADAL" clId="{F7217AA9-B30E-446A-A7B6-3083091A7F11}" dt="2025-07-03T21:54:24.734" v="1626" actId="47"/>
        <pc:sldMkLst>
          <pc:docMk/>
          <pc:sldMk cId="2505880774" sldId="401"/>
        </pc:sldMkLst>
      </pc:sldChg>
      <pc:sldChg chg="del">
        <pc:chgData name="Olivia Schultes" userId="4ae696eb-fef9-48d8-a46c-894578643fab" providerId="ADAL" clId="{F7217AA9-B30E-446A-A7B6-3083091A7F11}" dt="2025-07-03T21:54:25.555" v="1627" actId="47"/>
        <pc:sldMkLst>
          <pc:docMk/>
          <pc:sldMk cId="2604034860" sldId="402"/>
        </pc:sldMkLst>
      </pc:sldChg>
      <pc:sldChg chg="modSp mod modShow">
        <pc:chgData name="Olivia Schultes" userId="4ae696eb-fef9-48d8-a46c-894578643fab" providerId="ADAL" clId="{F7217AA9-B30E-446A-A7B6-3083091A7F11}" dt="2025-07-07T20:21:26.849" v="8648" actId="729"/>
        <pc:sldMkLst>
          <pc:docMk/>
          <pc:sldMk cId="1057171240" sldId="406"/>
        </pc:sldMkLst>
        <pc:spChg chg="mod">
          <ac:chgData name="Olivia Schultes" userId="4ae696eb-fef9-48d8-a46c-894578643fab" providerId="ADAL" clId="{F7217AA9-B30E-446A-A7B6-3083091A7F11}" dt="2025-07-07T20:15:47.379" v="8636"/>
          <ac:spMkLst>
            <pc:docMk/>
            <pc:sldMk cId="1057171240" sldId="406"/>
            <ac:spMk id="2" creationId="{53523274-D5A8-8423-C2EC-64158C77E140}"/>
          </ac:spMkLst>
        </pc:spChg>
      </pc:sldChg>
      <pc:sldChg chg="modSp mod modShow">
        <pc:chgData name="Olivia Schultes" userId="4ae696eb-fef9-48d8-a46c-894578643fab" providerId="ADAL" clId="{F7217AA9-B30E-446A-A7B6-3083091A7F11}" dt="2025-07-07T20:21:26.849" v="8648" actId="729"/>
        <pc:sldMkLst>
          <pc:docMk/>
          <pc:sldMk cId="2579110676" sldId="407"/>
        </pc:sldMkLst>
        <pc:spChg chg="mod">
          <ac:chgData name="Olivia Schultes" userId="4ae696eb-fef9-48d8-a46c-894578643fab" providerId="ADAL" clId="{F7217AA9-B30E-446A-A7B6-3083091A7F11}" dt="2025-07-07T20:15:51.820" v="8638"/>
          <ac:spMkLst>
            <pc:docMk/>
            <pc:sldMk cId="2579110676" sldId="407"/>
            <ac:spMk id="2" creationId="{4C4C8E46-E1BF-0980-E1F7-D09841B87327}"/>
          </ac:spMkLst>
        </pc:spChg>
      </pc:sldChg>
      <pc:sldChg chg="modSp mod modShow">
        <pc:chgData name="Olivia Schultes" userId="4ae696eb-fef9-48d8-a46c-894578643fab" providerId="ADAL" clId="{F7217AA9-B30E-446A-A7B6-3083091A7F11}" dt="2025-07-07T20:21:26.849" v="8648" actId="729"/>
        <pc:sldMkLst>
          <pc:docMk/>
          <pc:sldMk cId="2258599665" sldId="408"/>
        </pc:sldMkLst>
        <pc:spChg chg="mod">
          <ac:chgData name="Olivia Schultes" userId="4ae696eb-fef9-48d8-a46c-894578643fab" providerId="ADAL" clId="{F7217AA9-B30E-446A-A7B6-3083091A7F11}" dt="2025-07-07T20:15:53.384" v="8639"/>
          <ac:spMkLst>
            <pc:docMk/>
            <pc:sldMk cId="2258599665" sldId="408"/>
            <ac:spMk id="2" creationId="{8E6F20AE-C84F-62EE-3686-B4E0B230A36D}"/>
          </ac:spMkLst>
        </pc:spChg>
      </pc:sldChg>
      <pc:sldChg chg="modSp mod modShow">
        <pc:chgData name="Olivia Schultes" userId="4ae696eb-fef9-48d8-a46c-894578643fab" providerId="ADAL" clId="{F7217AA9-B30E-446A-A7B6-3083091A7F11}" dt="2025-07-07T20:21:26.849" v="8648" actId="729"/>
        <pc:sldMkLst>
          <pc:docMk/>
          <pc:sldMk cId="975491766" sldId="409"/>
        </pc:sldMkLst>
        <pc:spChg chg="mod">
          <ac:chgData name="Olivia Schultes" userId="4ae696eb-fef9-48d8-a46c-894578643fab" providerId="ADAL" clId="{F7217AA9-B30E-446A-A7B6-3083091A7F11}" dt="2025-07-07T20:15:54.905" v="8640"/>
          <ac:spMkLst>
            <pc:docMk/>
            <pc:sldMk cId="975491766" sldId="409"/>
            <ac:spMk id="2" creationId="{A5208705-A338-532C-174D-46E65182FC9D}"/>
          </ac:spMkLst>
        </pc:spChg>
      </pc:sldChg>
      <pc:sldChg chg="modSp mod modShow">
        <pc:chgData name="Olivia Schultes" userId="4ae696eb-fef9-48d8-a46c-894578643fab" providerId="ADAL" clId="{F7217AA9-B30E-446A-A7B6-3083091A7F11}" dt="2025-07-07T20:21:26.849" v="8648" actId="729"/>
        <pc:sldMkLst>
          <pc:docMk/>
          <pc:sldMk cId="864514571" sldId="410"/>
        </pc:sldMkLst>
        <pc:spChg chg="mod">
          <ac:chgData name="Olivia Schultes" userId="4ae696eb-fef9-48d8-a46c-894578643fab" providerId="ADAL" clId="{F7217AA9-B30E-446A-A7B6-3083091A7F11}" dt="2025-07-07T20:15:49.625" v="8637"/>
          <ac:spMkLst>
            <pc:docMk/>
            <pc:sldMk cId="864514571" sldId="410"/>
            <ac:spMk id="2" creationId="{9B1278C9-2DA2-AA41-BB83-0826C72675D9}"/>
          </ac:spMkLst>
        </pc:spChg>
      </pc:sldChg>
      <pc:sldChg chg="modSp mod modShow">
        <pc:chgData name="Olivia Schultes" userId="4ae696eb-fef9-48d8-a46c-894578643fab" providerId="ADAL" clId="{F7217AA9-B30E-446A-A7B6-3083091A7F11}" dt="2025-07-07T20:21:26.849" v="8648" actId="729"/>
        <pc:sldMkLst>
          <pc:docMk/>
          <pc:sldMk cId="3012639742" sldId="411"/>
        </pc:sldMkLst>
        <pc:spChg chg="mod">
          <ac:chgData name="Olivia Schultes" userId="4ae696eb-fef9-48d8-a46c-894578643fab" providerId="ADAL" clId="{F7217AA9-B30E-446A-A7B6-3083091A7F11}" dt="2025-07-07T20:15:56.835" v="8641"/>
          <ac:spMkLst>
            <pc:docMk/>
            <pc:sldMk cId="3012639742" sldId="411"/>
            <ac:spMk id="2" creationId="{A3B69927-C7E4-80B1-AADD-A588CBC07565}"/>
          </ac:spMkLst>
        </pc:spChg>
      </pc:sldChg>
      <pc:sldChg chg="modSp mod modShow">
        <pc:chgData name="Olivia Schultes" userId="4ae696eb-fef9-48d8-a46c-894578643fab" providerId="ADAL" clId="{F7217AA9-B30E-446A-A7B6-3083091A7F11}" dt="2025-07-07T20:21:26.849" v="8648" actId="729"/>
        <pc:sldMkLst>
          <pc:docMk/>
          <pc:sldMk cId="1907793401" sldId="412"/>
        </pc:sldMkLst>
        <pc:spChg chg="mod">
          <ac:chgData name="Olivia Schultes" userId="4ae696eb-fef9-48d8-a46c-894578643fab" providerId="ADAL" clId="{F7217AA9-B30E-446A-A7B6-3083091A7F11}" dt="2025-07-07T20:20:52.131" v="8643"/>
          <ac:spMkLst>
            <pc:docMk/>
            <pc:sldMk cId="1907793401" sldId="412"/>
            <ac:spMk id="2" creationId="{7EAF818E-4F21-93BA-4B43-50EFBD3F20AC}"/>
          </ac:spMkLst>
        </pc:spChg>
      </pc:sldChg>
      <pc:sldChg chg="modSp mod modShow">
        <pc:chgData name="Olivia Schultes" userId="4ae696eb-fef9-48d8-a46c-894578643fab" providerId="ADAL" clId="{F7217AA9-B30E-446A-A7B6-3083091A7F11}" dt="2025-07-07T20:21:26.849" v="8648" actId="729"/>
        <pc:sldMkLst>
          <pc:docMk/>
          <pc:sldMk cId="1103874510" sldId="413"/>
        </pc:sldMkLst>
        <pc:spChg chg="mod">
          <ac:chgData name="Olivia Schultes" userId="4ae696eb-fef9-48d8-a46c-894578643fab" providerId="ADAL" clId="{F7217AA9-B30E-446A-A7B6-3083091A7F11}" dt="2025-07-07T20:20:56.693" v="8645"/>
          <ac:spMkLst>
            <pc:docMk/>
            <pc:sldMk cId="1103874510" sldId="413"/>
            <ac:spMk id="2" creationId="{898CD13C-9E01-EFD5-C995-06BCFF9F1EAB}"/>
          </ac:spMkLst>
        </pc:spChg>
      </pc:sldChg>
      <pc:sldChg chg="modSp mod modShow">
        <pc:chgData name="Olivia Schultes" userId="4ae696eb-fef9-48d8-a46c-894578643fab" providerId="ADAL" clId="{F7217AA9-B30E-446A-A7B6-3083091A7F11}" dt="2025-07-07T20:21:26.849" v="8648" actId="729"/>
        <pc:sldMkLst>
          <pc:docMk/>
          <pc:sldMk cId="772060923" sldId="414"/>
        </pc:sldMkLst>
        <pc:spChg chg="mod">
          <ac:chgData name="Olivia Schultes" userId="4ae696eb-fef9-48d8-a46c-894578643fab" providerId="ADAL" clId="{F7217AA9-B30E-446A-A7B6-3083091A7F11}" dt="2025-07-07T20:20:54.222" v="8644"/>
          <ac:spMkLst>
            <pc:docMk/>
            <pc:sldMk cId="772060923" sldId="414"/>
            <ac:spMk id="2" creationId="{6BCA5782-56F6-618B-58E2-9259650F3E4E}"/>
          </ac:spMkLst>
        </pc:spChg>
      </pc:sldChg>
      <pc:sldChg chg="modSp mod modShow">
        <pc:chgData name="Olivia Schultes" userId="4ae696eb-fef9-48d8-a46c-894578643fab" providerId="ADAL" clId="{F7217AA9-B30E-446A-A7B6-3083091A7F11}" dt="2025-07-07T20:21:26.849" v="8648" actId="729"/>
        <pc:sldMkLst>
          <pc:docMk/>
          <pc:sldMk cId="3965708762" sldId="415"/>
        </pc:sldMkLst>
        <pc:spChg chg="mod">
          <ac:chgData name="Olivia Schultes" userId="4ae696eb-fef9-48d8-a46c-894578643fab" providerId="ADAL" clId="{F7217AA9-B30E-446A-A7B6-3083091A7F11}" dt="2025-07-07T20:21:01.806" v="8647"/>
          <ac:spMkLst>
            <pc:docMk/>
            <pc:sldMk cId="3965708762" sldId="415"/>
            <ac:spMk id="2" creationId="{0FBDC4D1-45BA-1A15-FD40-153B59143FA5}"/>
          </ac:spMkLst>
        </pc:spChg>
      </pc:sldChg>
      <pc:sldChg chg="modSp mod modShow">
        <pc:chgData name="Olivia Schultes" userId="4ae696eb-fef9-48d8-a46c-894578643fab" providerId="ADAL" clId="{F7217AA9-B30E-446A-A7B6-3083091A7F11}" dt="2025-07-07T20:21:26.849" v="8648" actId="729"/>
        <pc:sldMkLst>
          <pc:docMk/>
          <pc:sldMk cId="4151330301" sldId="416"/>
        </pc:sldMkLst>
        <pc:spChg chg="mod">
          <ac:chgData name="Olivia Schultes" userId="4ae696eb-fef9-48d8-a46c-894578643fab" providerId="ADAL" clId="{F7217AA9-B30E-446A-A7B6-3083091A7F11}" dt="2025-07-07T20:20:59.354" v="8646"/>
          <ac:spMkLst>
            <pc:docMk/>
            <pc:sldMk cId="4151330301" sldId="416"/>
            <ac:spMk id="2" creationId="{6F681CE3-D8F3-D442-283F-7C8B056C0A5E}"/>
          </ac:spMkLst>
        </pc:spChg>
      </pc:sldChg>
      <pc:sldChg chg="modSp mod modNotesTx">
        <pc:chgData name="Olivia Schultes" userId="4ae696eb-fef9-48d8-a46c-894578643fab" providerId="ADAL" clId="{F7217AA9-B30E-446A-A7B6-3083091A7F11}" dt="2025-07-09T22:46:31.937" v="19146" actId="20577"/>
        <pc:sldMkLst>
          <pc:docMk/>
          <pc:sldMk cId="1134178342" sldId="418"/>
        </pc:sldMkLst>
        <pc:spChg chg="mod">
          <ac:chgData name="Olivia Schultes" userId="4ae696eb-fef9-48d8-a46c-894578643fab" providerId="ADAL" clId="{F7217AA9-B30E-446A-A7B6-3083091A7F11}" dt="2025-07-09T22:46:31.937" v="19146" actId="20577"/>
          <ac:spMkLst>
            <pc:docMk/>
            <pc:sldMk cId="1134178342" sldId="418"/>
            <ac:spMk id="7" creationId="{D92E243D-0633-1867-C21F-AC595B498434}"/>
          </ac:spMkLst>
        </pc:spChg>
      </pc:sldChg>
      <pc:sldChg chg="modSp mod">
        <pc:chgData name="Olivia Schultes" userId="4ae696eb-fef9-48d8-a46c-894578643fab" providerId="ADAL" clId="{F7217AA9-B30E-446A-A7B6-3083091A7F11}" dt="2025-07-09T22:46:39.578" v="19168" actId="20577"/>
        <pc:sldMkLst>
          <pc:docMk/>
          <pc:sldMk cId="3885982255" sldId="419"/>
        </pc:sldMkLst>
        <pc:spChg chg="mod">
          <ac:chgData name="Olivia Schultes" userId="4ae696eb-fef9-48d8-a46c-894578643fab" providerId="ADAL" clId="{F7217AA9-B30E-446A-A7B6-3083091A7F11}" dt="2025-07-09T22:46:39.578" v="19168" actId="20577"/>
          <ac:spMkLst>
            <pc:docMk/>
            <pc:sldMk cId="3885982255" sldId="419"/>
            <ac:spMk id="7" creationId="{77C2AC45-3792-18DA-A355-C991A83FAFBF}"/>
          </ac:spMkLst>
        </pc:spChg>
      </pc:sldChg>
      <pc:sldChg chg="modSp mod modShow">
        <pc:chgData name="Olivia Schultes" userId="4ae696eb-fef9-48d8-a46c-894578643fab" providerId="ADAL" clId="{F7217AA9-B30E-446A-A7B6-3083091A7F11}" dt="2025-07-09T23:02:34.842" v="19988" actId="20577"/>
        <pc:sldMkLst>
          <pc:docMk/>
          <pc:sldMk cId="670442254" sldId="420"/>
        </pc:sldMkLst>
        <pc:spChg chg="mod">
          <ac:chgData name="Olivia Schultes" userId="4ae696eb-fef9-48d8-a46c-894578643fab" providerId="ADAL" clId="{F7217AA9-B30E-446A-A7B6-3083091A7F11}" dt="2025-07-07T20:20:49.758" v="8642"/>
          <ac:spMkLst>
            <pc:docMk/>
            <pc:sldMk cId="670442254" sldId="420"/>
            <ac:spMk id="2" creationId="{F5BA42AF-E9BF-2FBE-DFCF-D8D92F382865}"/>
          </ac:spMkLst>
        </pc:spChg>
        <pc:spChg chg="mod">
          <ac:chgData name="Olivia Schultes" userId="4ae696eb-fef9-48d8-a46c-894578643fab" providerId="ADAL" clId="{F7217AA9-B30E-446A-A7B6-3083091A7F11}" dt="2025-07-09T23:02:34.842" v="19988" actId="20577"/>
          <ac:spMkLst>
            <pc:docMk/>
            <pc:sldMk cId="670442254" sldId="420"/>
            <ac:spMk id="12" creationId="{5A4EFFAA-8C76-BA40-9DF8-C8A02B61F2BC}"/>
          </ac:spMkLst>
        </pc:spChg>
      </pc:sldChg>
      <pc:sldChg chg="addSp delSp modSp add mod modNotesTx">
        <pc:chgData name="Olivia Schultes" userId="4ae696eb-fef9-48d8-a46c-894578643fab" providerId="ADAL" clId="{F7217AA9-B30E-446A-A7B6-3083091A7F11}" dt="2025-07-03T22:33:27.337" v="1691"/>
        <pc:sldMkLst>
          <pc:docMk/>
          <pc:sldMk cId="1452965995" sldId="421"/>
        </pc:sldMkLst>
        <pc:spChg chg="mod">
          <ac:chgData name="Olivia Schultes" userId="4ae696eb-fef9-48d8-a46c-894578643fab" providerId="ADAL" clId="{F7217AA9-B30E-446A-A7B6-3083091A7F11}" dt="2025-07-03T21:46:53.087" v="1497" actId="1076"/>
          <ac:spMkLst>
            <pc:docMk/>
            <pc:sldMk cId="1452965995" sldId="421"/>
            <ac:spMk id="2" creationId="{8959C44D-F5EB-E884-24B6-43BDEE3F513F}"/>
          </ac:spMkLst>
        </pc:spChg>
        <pc:spChg chg="add del">
          <ac:chgData name="Olivia Schultes" userId="4ae696eb-fef9-48d8-a46c-894578643fab" providerId="ADAL" clId="{F7217AA9-B30E-446A-A7B6-3083091A7F11}" dt="2025-07-03T21:44:27.563" v="1398" actId="478"/>
          <ac:spMkLst>
            <pc:docMk/>
            <pc:sldMk cId="1452965995" sldId="421"/>
            <ac:spMk id="3" creationId="{431B2480-B843-5DCD-715F-20EE74BEB4E7}"/>
          </ac:spMkLst>
        </pc:spChg>
        <pc:spChg chg="add mod">
          <ac:chgData name="Olivia Schultes" userId="4ae696eb-fef9-48d8-a46c-894578643fab" providerId="ADAL" clId="{F7217AA9-B30E-446A-A7B6-3083091A7F11}" dt="2025-07-03T22:33:27.337" v="1691"/>
          <ac:spMkLst>
            <pc:docMk/>
            <pc:sldMk cId="1452965995" sldId="421"/>
            <ac:spMk id="14" creationId="{000F5703-E147-5C71-F541-AEF85913314E}"/>
          </ac:spMkLst>
        </pc:spChg>
      </pc:sldChg>
      <pc:sldChg chg="delSp modSp add del mod">
        <pc:chgData name="Olivia Schultes" userId="4ae696eb-fef9-48d8-a46c-894578643fab" providerId="ADAL" clId="{F7217AA9-B30E-446A-A7B6-3083091A7F11}" dt="2025-07-03T21:48:39.185" v="1533" actId="47"/>
        <pc:sldMkLst>
          <pc:docMk/>
          <pc:sldMk cId="236944921" sldId="422"/>
        </pc:sldMkLst>
      </pc:sldChg>
      <pc:sldChg chg="delSp modSp add mod">
        <pc:chgData name="Olivia Schultes" userId="4ae696eb-fef9-48d8-a46c-894578643fab" providerId="ADAL" clId="{F7217AA9-B30E-446A-A7B6-3083091A7F11}" dt="2025-07-03T22:34:17.445" v="1710" actId="14100"/>
        <pc:sldMkLst>
          <pc:docMk/>
          <pc:sldMk cId="3579586920" sldId="423"/>
        </pc:sldMkLst>
        <pc:spChg chg="mod">
          <ac:chgData name="Olivia Schultes" userId="4ae696eb-fef9-48d8-a46c-894578643fab" providerId="ADAL" clId="{F7217AA9-B30E-446A-A7B6-3083091A7F11}" dt="2025-07-03T22:34:17.445" v="1710" actId="14100"/>
          <ac:spMkLst>
            <pc:docMk/>
            <pc:sldMk cId="3579586920" sldId="423"/>
            <ac:spMk id="6" creationId="{3C016A4F-07D2-264A-6AE7-741AB9EACB54}"/>
          </ac:spMkLst>
        </pc:spChg>
        <pc:spChg chg="mod">
          <ac:chgData name="Olivia Schultes" userId="4ae696eb-fef9-48d8-a46c-894578643fab" providerId="ADAL" clId="{F7217AA9-B30E-446A-A7B6-3083091A7F11}" dt="2025-07-03T22:33:43.920" v="1699" actId="20577"/>
          <ac:spMkLst>
            <pc:docMk/>
            <pc:sldMk cId="3579586920" sldId="423"/>
            <ac:spMk id="14" creationId="{B2FC7947-FABB-54A9-C4AE-413FF101B47B}"/>
          </ac:spMkLst>
        </pc:spChg>
      </pc:sldChg>
      <pc:sldChg chg="addSp delSp modSp add mod">
        <pc:chgData name="Olivia Schultes" userId="4ae696eb-fef9-48d8-a46c-894578643fab" providerId="ADAL" clId="{F7217AA9-B30E-446A-A7B6-3083091A7F11}" dt="2025-07-03T22:35:08.861" v="1729" actId="1036"/>
        <pc:sldMkLst>
          <pc:docMk/>
          <pc:sldMk cId="3465563962" sldId="424"/>
        </pc:sldMkLst>
        <pc:spChg chg="add mod">
          <ac:chgData name="Olivia Schultes" userId="4ae696eb-fef9-48d8-a46c-894578643fab" providerId="ADAL" clId="{F7217AA9-B30E-446A-A7B6-3083091A7F11}" dt="2025-07-03T22:34:58.102" v="1726" actId="1037"/>
          <ac:spMkLst>
            <pc:docMk/>
            <pc:sldMk cId="3465563962" sldId="424"/>
            <ac:spMk id="4" creationId="{982A982B-0C18-2E70-D70D-5AEDB21A0BAD}"/>
          </ac:spMkLst>
        </pc:spChg>
        <pc:spChg chg="add mod">
          <ac:chgData name="Olivia Schultes" userId="4ae696eb-fef9-48d8-a46c-894578643fab" providerId="ADAL" clId="{F7217AA9-B30E-446A-A7B6-3083091A7F11}" dt="2025-07-03T21:48:35.440" v="1532" actId="1076"/>
          <ac:spMkLst>
            <pc:docMk/>
            <pc:sldMk cId="3465563962" sldId="424"/>
            <ac:spMk id="7" creationId="{E3056551-FF80-F576-0D22-8C21CFAFFBE1}"/>
          </ac:spMkLst>
        </pc:spChg>
        <pc:spChg chg="add mod">
          <ac:chgData name="Olivia Schultes" userId="4ae696eb-fef9-48d8-a46c-894578643fab" providerId="ADAL" clId="{F7217AA9-B30E-446A-A7B6-3083091A7F11}" dt="2025-07-03T22:35:08.861" v="1729" actId="1036"/>
          <ac:spMkLst>
            <pc:docMk/>
            <pc:sldMk cId="3465563962" sldId="424"/>
            <ac:spMk id="9" creationId="{E7FD89CF-6CFC-70DF-025F-61C90BE3F71B}"/>
          </ac:spMkLst>
        </pc:spChg>
        <pc:spChg chg="mod">
          <ac:chgData name="Olivia Schultes" userId="4ae696eb-fef9-48d8-a46c-894578643fab" providerId="ADAL" clId="{F7217AA9-B30E-446A-A7B6-3083091A7F11}" dt="2025-07-03T22:33:47.938" v="1701" actId="20577"/>
          <ac:spMkLst>
            <pc:docMk/>
            <pc:sldMk cId="3465563962" sldId="424"/>
            <ac:spMk id="14" creationId="{47E854EB-A094-8676-28B4-4D94E02BF655}"/>
          </ac:spMkLst>
        </pc:spChg>
        <pc:spChg chg="add mod ord">
          <ac:chgData name="Olivia Schultes" userId="4ae696eb-fef9-48d8-a46c-894578643fab" providerId="ADAL" clId="{F7217AA9-B30E-446A-A7B6-3083091A7F11}" dt="2025-07-03T22:34:48.747" v="1718" actId="171"/>
          <ac:spMkLst>
            <pc:docMk/>
            <pc:sldMk cId="3465563962" sldId="424"/>
            <ac:spMk id="17" creationId="{2783768B-92FC-2A2C-99CE-2ADB59E3C275}"/>
          </ac:spMkLst>
        </pc:spChg>
        <pc:cxnChg chg="add mod">
          <ac:chgData name="Olivia Schultes" userId="4ae696eb-fef9-48d8-a46c-894578643fab" providerId="ADAL" clId="{F7217AA9-B30E-446A-A7B6-3083091A7F11}" dt="2025-07-03T22:34:58.102" v="1726" actId="1037"/>
          <ac:cxnSpMkLst>
            <pc:docMk/>
            <pc:sldMk cId="3465563962" sldId="424"/>
            <ac:cxnSpMk id="5" creationId="{A151D3A5-9103-E940-7D80-4A5F3A307AE3}"/>
          </ac:cxnSpMkLst>
        </pc:cxnChg>
        <pc:cxnChg chg="add mod">
          <ac:chgData name="Olivia Schultes" userId="4ae696eb-fef9-48d8-a46c-894578643fab" providerId="ADAL" clId="{F7217AA9-B30E-446A-A7B6-3083091A7F11}" dt="2025-07-03T22:35:08.861" v="1729" actId="1036"/>
          <ac:cxnSpMkLst>
            <pc:docMk/>
            <pc:sldMk cId="3465563962" sldId="424"/>
            <ac:cxnSpMk id="8" creationId="{D17B24A2-5379-403E-2295-0513CF103435}"/>
          </ac:cxnSpMkLst>
        </pc:cxnChg>
      </pc:sldChg>
      <pc:sldChg chg="addSp delSp modSp add mod ord">
        <pc:chgData name="Olivia Schultes" userId="4ae696eb-fef9-48d8-a46c-894578643fab" providerId="ADAL" clId="{F7217AA9-B30E-446A-A7B6-3083091A7F11}" dt="2025-07-03T22:35:41.948" v="1743" actId="14100"/>
        <pc:sldMkLst>
          <pc:docMk/>
          <pc:sldMk cId="2716250792" sldId="425"/>
        </pc:sldMkLst>
        <pc:spChg chg="add mod">
          <ac:chgData name="Olivia Schultes" userId="4ae696eb-fef9-48d8-a46c-894578643fab" providerId="ADAL" clId="{F7217AA9-B30E-446A-A7B6-3083091A7F11}" dt="2025-07-03T22:35:34.936" v="1742" actId="14100"/>
          <ac:spMkLst>
            <pc:docMk/>
            <pc:sldMk cId="2716250792" sldId="425"/>
            <ac:spMk id="4" creationId="{B958F645-2468-2272-CCDD-F7206A6DE805}"/>
          </ac:spMkLst>
        </pc:spChg>
        <pc:spChg chg="add mod">
          <ac:chgData name="Olivia Schultes" userId="4ae696eb-fef9-48d8-a46c-894578643fab" providerId="ADAL" clId="{F7217AA9-B30E-446A-A7B6-3083091A7F11}" dt="2025-07-03T22:35:28.450" v="1740" actId="14100"/>
          <ac:spMkLst>
            <pc:docMk/>
            <pc:sldMk cId="2716250792" sldId="425"/>
            <ac:spMk id="5" creationId="{2CA3465A-88AD-66FC-8A19-5908D6C89460}"/>
          </ac:spMkLst>
        </pc:spChg>
        <pc:spChg chg="add mod">
          <ac:chgData name="Olivia Schultes" userId="4ae696eb-fef9-48d8-a46c-894578643fab" providerId="ADAL" clId="{F7217AA9-B30E-446A-A7B6-3083091A7F11}" dt="2025-07-03T21:49:09.762" v="1539" actId="1076"/>
          <ac:spMkLst>
            <pc:docMk/>
            <pc:sldMk cId="2716250792" sldId="425"/>
            <ac:spMk id="9" creationId="{262B52CC-84B4-3747-8094-8695A62DD3F0}"/>
          </ac:spMkLst>
        </pc:spChg>
        <pc:spChg chg="add mod">
          <ac:chgData name="Olivia Schultes" userId="4ae696eb-fef9-48d8-a46c-894578643fab" providerId="ADAL" clId="{F7217AA9-B30E-446A-A7B6-3083091A7F11}" dt="2025-07-03T22:35:41.948" v="1743" actId="14100"/>
          <ac:spMkLst>
            <pc:docMk/>
            <pc:sldMk cId="2716250792" sldId="425"/>
            <ac:spMk id="10" creationId="{12AD37C7-F6D4-0188-F8A7-7FB276A8DBFA}"/>
          </ac:spMkLst>
        </pc:spChg>
        <pc:spChg chg="mod">
          <ac:chgData name="Olivia Schultes" userId="4ae696eb-fef9-48d8-a46c-894578643fab" providerId="ADAL" clId="{F7217AA9-B30E-446A-A7B6-3083091A7F11}" dt="2025-07-03T22:33:52.466" v="1703" actId="20577"/>
          <ac:spMkLst>
            <pc:docMk/>
            <pc:sldMk cId="2716250792" sldId="425"/>
            <ac:spMk id="14" creationId="{7548EFE1-C4F9-3FE9-E0A6-B5E179F6D971}"/>
          </ac:spMkLst>
        </pc:spChg>
        <pc:spChg chg="add mod ord">
          <ac:chgData name="Olivia Schultes" userId="4ae696eb-fef9-48d8-a46c-894578643fab" providerId="ADAL" clId="{F7217AA9-B30E-446A-A7B6-3083091A7F11}" dt="2025-07-03T22:35:21.661" v="1738" actId="171"/>
          <ac:spMkLst>
            <pc:docMk/>
            <pc:sldMk cId="2716250792" sldId="425"/>
            <ac:spMk id="19" creationId="{01D33848-F100-1A70-026E-0FCCCF3B486E}"/>
          </ac:spMkLst>
        </pc:spChg>
        <pc:cxnChg chg="add mod">
          <ac:chgData name="Olivia Schultes" userId="4ae696eb-fef9-48d8-a46c-894578643fab" providerId="ADAL" clId="{F7217AA9-B30E-446A-A7B6-3083091A7F11}" dt="2025-07-03T22:35:34.936" v="1742" actId="14100"/>
          <ac:cxnSpMkLst>
            <pc:docMk/>
            <pc:sldMk cId="2716250792" sldId="425"/>
            <ac:cxnSpMk id="7" creationId="{DEFE060B-5E5B-1117-688F-4D7EC18FC871}"/>
          </ac:cxnSpMkLst>
        </pc:cxnChg>
        <pc:cxnChg chg="add mod">
          <ac:chgData name="Olivia Schultes" userId="4ae696eb-fef9-48d8-a46c-894578643fab" providerId="ADAL" clId="{F7217AA9-B30E-446A-A7B6-3083091A7F11}" dt="2025-07-03T22:35:28.450" v="1740" actId="14100"/>
          <ac:cxnSpMkLst>
            <pc:docMk/>
            <pc:sldMk cId="2716250792" sldId="425"/>
            <ac:cxnSpMk id="8" creationId="{D6C2E34D-D367-2E8F-CCE3-CF925E6CC0BE}"/>
          </ac:cxnSpMkLst>
        </pc:cxnChg>
        <pc:cxnChg chg="add mod">
          <ac:chgData name="Olivia Schultes" userId="4ae696eb-fef9-48d8-a46c-894578643fab" providerId="ADAL" clId="{F7217AA9-B30E-446A-A7B6-3083091A7F11}" dt="2025-07-03T22:35:41.948" v="1743" actId="14100"/>
          <ac:cxnSpMkLst>
            <pc:docMk/>
            <pc:sldMk cId="2716250792" sldId="425"/>
            <ac:cxnSpMk id="11" creationId="{8D043574-DE1F-6514-0CF4-10C0CA4A3FF2}"/>
          </ac:cxnSpMkLst>
        </pc:cxnChg>
      </pc:sldChg>
      <pc:sldChg chg="addSp delSp modSp add mod ord">
        <pc:chgData name="Olivia Schultes" userId="4ae696eb-fef9-48d8-a46c-894578643fab" providerId="ADAL" clId="{F7217AA9-B30E-446A-A7B6-3083091A7F11}" dt="2025-07-03T22:36:04.678" v="1752" actId="1076"/>
        <pc:sldMkLst>
          <pc:docMk/>
          <pc:sldMk cId="3343324866" sldId="426"/>
        </pc:sldMkLst>
        <pc:spChg chg="add mod">
          <ac:chgData name="Olivia Schultes" userId="4ae696eb-fef9-48d8-a46c-894578643fab" providerId="ADAL" clId="{F7217AA9-B30E-446A-A7B6-3083091A7F11}" dt="2025-07-03T22:36:01.970" v="1751" actId="1076"/>
          <ac:spMkLst>
            <pc:docMk/>
            <pc:sldMk cId="3343324866" sldId="426"/>
            <ac:spMk id="4" creationId="{6494C04A-970E-4E10-A415-1FA672820402}"/>
          </ac:spMkLst>
        </pc:spChg>
        <pc:spChg chg="add mod">
          <ac:chgData name="Olivia Schultes" userId="4ae696eb-fef9-48d8-a46c-894578643fab" providerId="ADAL" clId="{F7217AA9-B30E-446A-A7B6-3083091A7F11}" dt="2025-07-03T21:50:21.904" v="1553" actId="1076"/>
          <ac:spMkLst>
            <pc:docMk/>
            <pc:sldMk cId="3343324866" sldId="426"/>
            <ac:spMk id="7" creationId="{D87AA14A-AE4D-26D9-7108-E3FFE9DF2D52}"/>
          </ac:spMkLst>
        </pc:spChg>
        <pc:spChg chg="add mod">
          <ac:chgData name="Olivia Schultes" userId="4ae696eb-fef9-48d8-a46c-894578643fab" providerId="ADAL" clId="{F7217AA9-B30E-446A-A7B6-3083091A7F11}" dt="2025-07-03T22:36:04.678" v="1752" actId="1076"/>
          <ac:spMkLst>
            <pc:docMk/>
            <pc:sldMk cId="3343324866" sldId="426"/>
            <ac:spMk id="10" creationId="{D8444FF9-138B-94CC-D090-454949603AC6}"/>
          </ac:spMkLst>
        </pc:spChg>
        <pc:spChg chg="mod">
          <ac:chgData name="Olivia Schultes" userId="4ae696eb-fef9-48d8-a46c-894578643fab" providerId="ADAL" clId="{F7217AA9-B30E-446A-A7B6-3083091A7F11}" dt="2025-07-03T22:33:56.050" v="1705" actId="20577"/>
          <ac:spMkLst>
            <pc:docMk/>
            <pc:sldMk cId="3343324866" sldId="426"/>
            <ac:spMk id="14" creationId="{EC2F72F5-59AD-91AA-53C3-646BF696007F}"/>
          </ac:spMkLst>
        </pc:spChg>
        <pc:spChg chg="add mod ord">
          <ac:chgData name="Olivia Schultes" userId="4ae696eb-fef9-48d8-a46c-894578643fab" providerId="ADAL" clId="{F7217AA9-B30E-446A-A7B6-3083091A7F11}" dt="2025-07-03T22:35:55.913" v="1750" actId="171"/>
          <ac:spMkLst>
            <pc:docMk/>
            <pc:sldMk cId="3343324866" sldId="426"/>
            <ac:spMk id="19" creationId="{F79492F4-9AD3-F0A8-292E-F3D8CA394308}"/>
          </ac:spMkLst>
        </pc:spChg>
        <pc:cxnChg chg="add mod">
          <ac:chgData name="Olivia Schultes" userId="4ae696eb-fef9-48d8-a46c-894578643fab" providerId="ADAL" clId="{F7217AA9-B30E-446A-A7B6-3083091A7F11}" dt="2025-07-03T22:36:01.970" v="1751" actId="1076"/>
          <ac:cxnSpMkLst>
            <pc:docMk/>
            <pc:sldMk cId="3343324866" sldId="426"/>
            <ac:cxnSpMk id="5" creationId="{1684A79D-BCB4-B302-3AB7-4326334FE59E}"/>
          </ac:cxnSpMkLst>
        </pc:cxnChg>
        <pc:cxnChg chg="add mod">
          <ac:chgData name="Olivia Schultes" userId="4ae696eb-fef9-48d8-a46c-894578643fab" providerId="ADAL" clId="{F7217AA9-B30E-446A-A7B6-3083091A7F11}" dt="2025-07-03T22:36:04.678" v="1752" actId="1076"/>
          <ac:cxnSpMkLst>
            <pc:docMk/>
            <pc:sldMk cId="3343324866" sldId="426"/>
            <ac:cxnSpMk id="11" creationId="{C351BBF5-6BF0-F8CB-EECE-A3126999DAE4}"/>
          </ac:cxnSpMkLst>
        </pc:cxnChg>
      </pc:sldChg>
      <pc:sldChg chg="addSp delSp modSp add mod ord">
        <pc:chgData name="Olivia Schultes" userId="4ae696eb-fef9-48d8-a46c-894578643fab" providerId="ADAL" clId="{F7217AA9-B30E-446A-A7B6-3083091A7F11}" dt="2025-07-07T16:30:45.697" v="2663" actId="20577"/>
        <pc:sldMkLst>
          <pc:docMk/>
          <pc:sldMk cId="3903264939" sldId="427"/>
        </pc:sldMkLst>
        <pc:spChg chg="add mod">
          <ac:chgData name="Olivia Schultes" userId="4ae696eb-fef9-48d8-a46c-894578643fab" providerId="ADAL" clId="{F7217AA9-B30E-446A-A7B6-3083091A7F11}" dt="2025-07-07T16:30:45.697" v="2663" actId="20577"/>
          <ac:spMkLst>
            <pc:docMk/>
            <pc:sldMk cId="3903264939" sldId="427"/>
            <ac:spMk id="10" creationId="{A02C43B7-0572-95E8-9E44-C4C422489A3E}"/>
          </ac:spMkLst>
        </pc:spChg>
        <pc:picChg chg="add mod">
          <ac:chgData name="Olivia Schultes" userId="4ae696eb-fef9-48d8-a46c-894578643fab" providerId="ADAL" clId="{F7217AA9-B30E-446A-A7B6-3083091A7F11}" dt="2025-07-03T22:36:16.854" v="1755" actId="14100"/>
          <ac:picMkLst>
            <pc:docMk/>
            <pc:sldMk cId="3903264939" sldId="427"/>
            <ac:picMk id="8" creationId="{B0A7457D-48A6-4738-6C99-B765FE3334E8}"/>
          </ac:picMkLst>
        </pc:picChg>
      </pc:sldChg>
      <pc:sldChg chg="addSp delSp modSp add mod">
        <pc:chgData name="Olivia Schultes" userId="4ae696eb-fef9-48d8-a46c-894578643fab" providerId="ADAL" clId="{F7217AA9-B30E-446A-A7B6-3083091A7F11}" dt="2025-07-07T16:31:15.094" v="2743" actId="20577"/>
        <pc:sldMkLst>
          <pc:docMk/>
          <pc:sldMk cId="3915284327" sldId="428"/>
        </pc:sldMkLst>
        <pc:spChg chg="add mod">
          <ac:chgData name="Olivia Schultes" userId="4ae696eb-fef9-48d8-a46c-894578643fab" providerId="ADAL" clId="{F7217AA9-B30E-446A-A7B6-3083091A7F11}" dt="2025-07-07T16:31:15.094" v="2743" actId="20577"/>
          <ac:spMkLst>
            <pc:docMk/>
            <pc:sldMk cId="3915284327" sldId="428"/>
            <ac:spMk id="7" creationId="{02B4254E-EEED-2716-59F0-2ABA01900DC4}"/>
          </ac:spMkLst>
        </pc:spChg>
        <pc:picChg chg="add mod">
          <ac:chgData name="Olivia Schultes" userId="4ae696eb-fef9-48d8-a46c-894578643fab" providerId="ADAL" clId="{F7217AA9-B30E-446A-A7B6-3083091A7F11}" dt="2025-07-03T22:36:42.911" v="1762" actId="14100"/>
          <ac:picMkLst>
            <pc:docMk/>
            <pc:sldMk cId="3915284327" sldId="428"/>
            <ac:picMk id="4" creationId="{10ECC435-1177-3B84-7DA0-A4E8EB457014}"/>
          </ac:picMkLst>
        </pc:picChg>
      </pc:sldChg>
      <pc:sldChg chg="addSp delSp modSp add mod">
        <pc:chgData name="Olivia Schultes" userId="4ae696eb-fef9-48d8-a46c-894578643fab" providerId="ADAL" clId="{F7217AA9-B30E-446A-A7B6-3083091A7F11}" dt="2025-07-07T16:31:04.070" v="2713" actId="20577"/>
        <pc:sldMkLst>
          <pc:docMk/>
          <pc:sldMk cId="1148350457" sldId="429"/>
        </pc:sldMkLst>
        <pc:spChg chg="add mod">
          <ac:chgData name="Olivia Schultes" userId="4ae696eb-fef9-48d8-a46c-894578643fab" providerId="ADAL" clId="{F7217AA9-B30E-446A-A7B6-3083091A7F11}" dt="2025-07-07T16:31:04.070" v="2713" actId="20577"/>
          <ac:spMkLst>
            <pc:docMk/>
            <pc:sldMk cId="1148350457" sldId="429"/>
            <ac:spMk id="7" creationId="{2A99A03F-366C-3E78-3566-73C25FEF286E}"/>
          </ac:spMkLst>
        </pc:spChg>
        <pc:picChg chg="add mod">
          <ac:chgData name="Olivia Schultes" userId="4ae696eb-fef9-48d8-a46c-894578643fab" providerId="ADAL" clId="{F7217AA9-B30E-446A-A7B6-3083091A7F11}" dt="2025-07-03T22:36:26.347" v="1758" actId="14100"/>
          <ac:picMkLst>
            <pc:docMk/>
            <pc:sldMk cId="1148350457" sldId="429"/>
            <ac:picMk id="4" creationId="{40C105D4-AE7A-082A-D791-C288B8651E5F}"/>
          </ac:picMkLst>
        </pc:picChg>
      </pc:sldChg>
      <pc:sldChg chg="addSp modSp new mod ord">
        <pc:chgData name="Olivia Schultes" userId="4ae696eb-fef9-48d8-a46c-894578643fab" providerId="ADAL" clId="{F7217AA9-B30E-446A-A7B6-3083091A7F11}" dt="2025-07-08T15:57:31.849" v="15104"/>
        <pc:sldMkLst>
          <pc:docMk/>
          <pc:sldMk cId="2702690483" sldId="430"/>
        </pc:sldMkLst>
        <pc:spChg chg="mod">
          <ac:chgData name="Olivia Schultes" userId="4ae696eb-fef9-48d8-a46c-894578643fab" providerId="ADAL" clId="{F7217AA9-B30E-446A-A7B6-3083091A7F11}" dt="2025-07-03T22:51:34.934" v="1784" actId="20577"/>
          <ac:spMkLst>
            <pc:docMk/>
            <pc:sldMk cId="2702690483" sldId="430"/>
            <ac:spMk id="2" creationId="{C4EBE2FC-9746-768D-D19C-406CA687F6B9}"/>
          </ac:spMkLst>
        </pc:spChg>
        <pc:picChg chg="add mod modCrop">
          <ac:chgData name="Olivia Schultes" userId="4ae696eb-fef9-48d8-a46c-894578643fab" providerId="ADAL" clId="{F7217AA9-B30E-446A-A7B6-3083091A7F11}" dt="2025-07-03T22:52:17.446" v="1794" actId="1076"/>
          <ac:picMkLst>
            <pc:docMk/>
            <pc:sldMk cId="2702690483" sldId="430"/>
            <ac:picMk id="3" creationId="{45D4FC08-FF2F-8610-2C4B-EB6487646BE3}"/>
          </ac:picMkLst>
        </pc:picChg>
      </pc:sldChg>
      <pc:sldChg chg="addSp delSp modSp new mod ord modClrScheme chgLayout">
        <pc:chgData name="Olivia Schultes" userId="4ae696eb-fef9-48d8-a46c-894578643fab" providerId="ADAL" clId="{F7217AA9-B30E-446A-A7B6-3083091A7F11}" dt="2025-07-08T15:57:31.849" v="15104"/>
        <pc:sldMkLst>
          <pc:docMk/>
          <pc:sldMk cId="1694215060" sldId="431"/>
        </pc:sldMkLst>
        <pc:spChg chg="add mod">
          <ac:chgData name="Olivia Schultes" userId="4ae696eb-fef9-48d8-a46c-894578643fab" providerId="ADAL" clId="{F7217AA9-B30E-446A-A7B6-3083091A7F11}" dt="2025-07-08T14:43:26.849" v="11543"/>
          <ac:spMkLst>
            <pc:docMk/>
            <pc:sldMk cId="1694215060" sldId="431"/>
            <ac:spMk id="3" creationId="{B58B6232-52AD-0C53-7CDB-A971BDFD0109}"/>
          </ac:spMkLst>
        </pc:spChg>
        <pc:spChg chg="mod ord">
          <ac:chgData name="Olivia Schultes" userId="4ae696eb-fef9-48d8-a46c-894578643fab" providerId="ADAL" clId="{F7217AA9-B30E-446A-A7B6-3083091A7F11}" dt="2025-07-03T22:51:14.947" v="1779" actId="700"/>
          <ac:spMkLst>
            <pc:docMk/>
            <pc:sldMk cId="1694215060" sldId="431"/>
            <ac:spMk id="4" creationId="{CE67105C-06ED-84C7-6DE4-B180573FA151}"/>
          </ac:spMkLst>
        </pc:spChg>
        <pc:spChg chg="add mod">
          <ac:chgData name="Olivia Schultes" userId="4ae696eb-fef9-48d8-a46c-894578643fab" providerId="ADAL" clId="{F7217AA9-B30E-446A-A7B6-3083091A7F11}" dt="2025-07-08T15:38:50.682" v="12898" actId="20577"/>
          <ac:spMkLst>
            <pc:docMk/>
            <pc:sldMk cId="1694215060" sldId="431"/>
            <ac:spMk id="5" creationId="{2D2E19CD-019A-4974-343F-DC5D00637C56}"/>
          </ac:spMkLst>
        </pc:spChg>
        <pc:spChg chg="add mod ord">
          <ac:chgData name="Olivia Schultes" userId="4ae696eb-fef9-48d8-a46c-894578643fab" providerId="ADAL" clId="{F7217AA9-B30E-446A-A7B6-3083091A7F11}" dt="2025-07-08T14:44:56.156" v="11655" actId="20577"/>
          <ac:spMkLst>
            <pc:docMk/>
            <pc:sldMk cId="1694215060" sldId="431"/>
            <ac:spMk id="6" creationId="{44B523BA-248D-01BB-D1C5-91F1BCA62F85}"/>
          </ac:spMkLst>
        </pc:spChg>
        <pc:spChg chg="add del mod ord">
          <ac:chgData name="Olivia Schultes" userId="4ae696eb-fef9-48d8-a46c-894578643fab" providerId="ADAL" clId="{F7217AA9-B30E-446A-A7B6-3083091A7F11}" dt="2025-07-08T14:43:39.025" v="11547" actId="478"/>
          <ac:spMkLst>
            <pc:docMk/>
            <pc:sldMk cId="1694215060" sldId="431"/>
            <ac:spMk id="7" creationId="{B9BEFC94-F411-24FD-6F87-D23E93014865}"/>
          </ac:spMkLst>
        </pc:spChg>
        <pc:spChg chg="add del mod ord">
          <ac:chgData name="Olivia Schultes" userId="4ae696eb-fef9-48d8-a46c-894578643fab" providerId="ADAL" clId="{F7217AA9-B30E-446A-A7B6-3083091A7F11}" dt="2025-07-08T14:43:28.689" v="11544" actId="478"/>
          <ac:spMkLst>
            <pc:docMk/>
            <pc:sldMk cId="1694215060" sldId="431"/>
            <ac:spMk id="8" creationId="{42B6B566-89BB-77EA-9536-1006A9B4C542}"/>
          </ac:spMkLst>
        </pc:spChg>
        <pc:spChg chg="add del mod">
          <ac:chgData name="Olivia Schultes" userId="4ae696eb-fef9-48d8-a46c-894578643fab" providerId="ADAL" clId="{F7217AA9-B30E-446A-A7B6-3083091A7F11}" dt="2025-07-08T14:43:40.429" v="11548" actId="478"/>
          <ac:spMkLst>
            <pc:docMk/>
            <pc:sldMk cId="1694215060" sldId="431"/>
            <ac:spMk id="10" creationId="{0E47B881-0388-3732-ED25-EBBC114EFB3C}"/>
          </ac:spMkLst>
        </pc:spChg>
      </pc:sldChg>
      <pc:sldChg chg="add modNotesTx">
        <pc:chgData name="Olivia Schultes" userId="4ae696eb-fef9-48d8-a46c-894578643fab" providerId="ADAL" clId="{F7217AA9-B30E-446A-A7B6-3083091A7F11}" dt="2025-07-04T00:17:17.847" v="2520" actId="20577"/>
        <pc:sldMkLst>
          <pc:docMk/>
          <pc:sldMk cId="3394308881" sldId="432"/>
        </pc:sldMkLst>
      </pc:sldChg>
      <pc:sldChg chg="modSp new mod">
        <pc:chgData name="Olivia Schultes" userId="4ae696eb-fef9-48d8-a46c-894578643fab" providerId="ADAL" clId="{F7217AA9-B30E-446A-A7B6-3083091A7F11}" dt="2025-07-07T16:31:52.014" v="2745" actId="2711"/>
        <pc:sldMkLst>
          <pc:docMk/>
          <pc:sldMk cId="3392016412" sldId="433"/>
        </pc:sldMkLst>
        <pc:spChg chg="mod">
          <ac:chgData name="Olivia Schultes" userId="4ae696eb-fef9-48d8-a46c-894578643fab" providerId="ADAL" clId="{F7217AA9-B30E-446A-A7B6-3083091A7F11}" dt="2025-07-04T00:06:31.914" v="2012"/>
          <ac:spMkLst>
            <pc:docMk/>
            <pc:sldMk cId="3392016412" sldId="433"/>
            <ac:spMk id="2" creationId="{D4D02888-8CC3-8128-8B13-55502285EF8D}"/>
          </ac:spMkLst>
        </pc:spChg>
        <pc:spChg chg="mod">
          <ac:chgData name="Olivia Schultes" userId="4ae696eb-fef9-48d8-a46c-894578643fab" providerId="ADAL" clId="{F7217AA9-B30E-446A-A7B6-3083091A7F11}" dt="2025-07-07T16:31:45.994" v="2744" actId="2711"/>
          <ac:spMkLst>
            <pc:docMk/>
            <pc:sldMk cId="3392016412" sldId="433"/>
            <ac:spMk id="3" creationId="{EA9436A3-FF02-4DE0-8857-9D5F760A7299}"/>
          </ac:spMkLst>
        </pc:spChg>
        <pc:spChg chg="mod">
          <ac:chgData name="Olivia Schultes" userId="4ae696eb-fef9-48d8-a46c-894578643fab" providerId="ADAL" clId="{F7217AA9-B30E-446A-A7B6-3083091A7F11}" dt="2025-07-07T16:31:52.014" v="2745" actId="2711"/>
          <ac:spMkLst>
            <pc:docMk/>
            <pc:sldMk cId="3392016412" sldId="433"/>
            <ac:spMk id="4" creationId="{E99791B6-B26A-2D0C-D492-CF83EC2258A3}"/>
          </ac:spMkLst>
        </pc:spChg>
        <pc:spChg chg="mod">
          <ac:chgData name="Olivia Schultes" userId="4ae696eb-fef9-48d8-a46c-894578643fab" providerId="ADAL" clId="{F7217AA9-B30E-446A-A7B6-3083091A7F11}" dt="2025-07-04T00:13:22.396" v="2503" actId="1035"/>
          <ac:spMkLst>
            <pc:docMk/>
            <pc:sldMk cId="3392016412" sldId="433"/>
            <ac:spMk id="5" creationId="{186542EB-B202-633B-9EA1-61A26B183EA5}"/>
          </ac:spMkLst>
        </pc:spChg>
      </pc:sldChg>
      <pc:sldChg chg="modSp new del mod">
        <pc:chgData name="Olivia Schultes" userId="4ae696eb-fef9-48d8-a46c-894578643fab" providerId="ADAL" clId="{F7217AA9-B30E-446A-A7B6-3083091A7F11}" dt="2025-07-07T17:29:30.252" v="4440" actId="47"/>
        <pc:sldMkLst>
          <pc:docMk/>
          <pc:sldMk cId="3235052444" sldId="434"/>
        </pc:sldMkLst>
      </pc:sldChg>
      <pc:sldChg chg="modSp new del mod">
        <pc:chgData name="Olivia Schultes" userId="4ae696eb-fef9-48d8-a46c-894578643fab" providerId="ADAL" clId="{F7217AA9-B30E-446A-A7B6-3083091A7F11}" dt="2025-07-07T17:29:31.922" v="4441" actId="47"/>
        <pc:sldMkLst>
          <pc:docMk/>
          <pc:sldMk cId="4007715510" sldId="435"/>
        </pc:sldMkLst>
      </pc:sldChg>
      <pc:sldChg chg="modSp new del mod">
        <pc:chgData name="Olivia Schultes" userId="4ae696eb-fef9-48d8-a46c-894578643fab" providerId="ADAL" clId="{F7217AA9-B30E-446A-A7B6-3083091A7F11}" dt="2025-07-07T18:44:26.736" v="7650" actId="47"/>
        <pc:sldMkLst>
          <pc:docMk/>
          <pc:sldMk cId="4151566076" sldId="436"/>
        </pc:sldMkLst>
      </pc:sldChg>
      <pc:sldChg chg="modSp new del mod">
        <pc:chgData name="Olivia Schultes" userId="4ae696eb-fef9-48d8-a46c-894578643fab" providerId="ADAL" clId="{F7217AA9-B30E-446A-A7B6-3083091A7F11}" dt="2025-07-07T18:44:28.323" v="7651" actId="47"/>
        <pc:sldMkLst>
          <pc:docMk/>
          <pc:sldMk cId="3003912313" sldId="437"/>
        </pc:sldMkLst>
      </pc:sldChg>
      <pc:sldChg chg="addSp delSp modSp add mod modNotesTx">
        <pc:chgData name="Olivia Schultes" userId="4ae696eb-fef9-48d8-a46c-894578643fab" providerId="ADAL" clId="{F7217AA9-B30E-446A-A7B6-3083091A7F11}" dt="2025-07-07T17:15:35.272" v="3035" actId="313"/>
        <pc:sldMkLst>
          <pc:docMk/>
          <pc:sldMk cId="1719784617" sldId="438"/>
        </pc:sldMkLst>
        <pc:spChg chg="add mod">
          <ac:chgData name="Olivia Schultes" userId="4ae696eb-fef9-48d8-a46c-894578643fab" providerId="ADAL" clId="{F7217AA9-B30E-446A-A7B6-3083091A7F11}" dt="2025-07-07T16:45:50.659" v="2753" actId="1076"/>
          <ac:spMkLst>
            <pc:docMk/>
            <pc:sldMk cId="1719784617" sldId="438"/>
            <ac:spMk id="3" creationId="{DEBF8493-9B4B-2204-A66E-1D01BC3DAC59}"/>
          </ac:spMkLst>
        </pc:spChg>
        <pc:spChg chg="add mod">
          <ac:chgData name="Olivia Schultes" userId="4ae696eb-fef9-48d8-a46c-894578643fab" providerId="ADAL" clId="{F7217AA9-B30E-446A-A7B6-3083091A7F11}" dt="2025-07-07T16:46:25.201" v="2776" actId="20577"/>
          <ac:spMkLst>
            <pc:docMk/>
            <pc:sldMk cId="1719784617" sldId="438"/>
            <ac:spMk id="6" creationId="{17A76D66-A291-8218-8567-934D6F14A2AF}"/>
          </ac:spMkLst>
        </pc:spChg>
        <pc:spChg chg="add mod">
          <ac:chgData name="Olivia Schultes" userId="4ae696eb-fef9-48d8-a46c-894578643fab" providerId="ADAL" clId="{F7217AA9-B30E-446A-A7B6-3083091A7F11}" dt="2025-07-07T16:46:19.879" v="2766" actId="1036"/>
          <ac:spMkLst>
            <pc:docMk/>
            <pc:sldMk cId="1719784617" sldId="438"/>
            <ac:spMk id="14" creationId="{76C53438-D12E-647C-B034-302C05EDC9FF}"/>
          </ac:spMkLst>
        </pc:spChg>
        <pc:cxnChg chg="add mod">
          <ac:chgData name="Olivia Schultes" userId="4ae696eb-fef9-48d8-a46c-894578643fab" providerId="ADAL" clId="{F7217AA9-B30E-446A-A7B6-3083091A7F11}" dt="2025-07-07T16:45:50.659" v="2753" actId="1076"/>
          <ac:cxnSpMkLst>
            <pc:docMk/>
            <pc:sldMk cId="1719784617" sldId="438"/>
            <ac:cxnSpMk id="4" creationId="{55FA2640-F39D-2F02-3C46-5D76EDCE7B1F}"/>
          </ac:cxnSpMkLst>
        </pc:cxnChg>
        <pc:cxnChg chg="add mod">
          <ac:chgData name="Olivia Schultes" userId="4ae696eb-fef9-48d8-a46c-894578643fab" providerId="ADAL" clId="{F7217AA9-B30E-446A-A7B6-3083091A7F11}" dt="2025-07-07T16:46:19.879" v="2766" actId="1036"/>
          <ac:cxnSpMkLst>
            <pc:docMk/>
            <pc:sldMk cId="1719784617" sldId="438"/>
            <ac:cxnSpMk id="7" creationId="{AA3FE4D1-9919-E086-FA3D-23486B9BD927}"/>
          </ac:cxnSpMkLst>
        </pc:cxnChg>
      </pc:sldChg>
      <pc:sldChg chg="addSp modSp add mod ord modNotesTx">
        <pc:chgData name="Olivia Schultes" userId="4ae696eb-fef9-48d8-a46c-894578643fab" providerId="ADAL" clId="{F7217AA9-B30E-446A-A7B6-3083091A7F11}" dt="2025-07-09T23:00:05.412" v="19875"/>
        <pc:sldMkLst>
          <pc:docMk/>
          <pc:sldMk cId="138597233" sldId="439"/>
        </pc:sldMkLst>
        <pc:spChg chg="add mod">
          <ac:chgData name="Olivia Schultes" userId="4ae696eb-fef9-48d8-a46c-894578643fab" providerId="ADAL" clId="{F7217AA9-B30E-446A-A7B6-3083091A7F11}" dt="2025-07-07T16:47:26.409" v="2808" actId="1076"/>
          <ac:spMkLst>
            <pc:docMk/>
            <pc:sldMk cId="138597233" sldId="439"/>
            <ac:spMk id="3" creationId="{F6950AEB-BAA0-54B1-99DC-6019D779C4E8}"/>
          </ac:spMkLst>
        </pc:spChg>
        <pc:spChg chg="add mod">
          <ac:chgData name="Olivia Schultes" userId="4ae696eb-fef9-48d8-a46c-894578643fab" providerId="ADAL" clId="{F7217AA9-B30E-446A-A7B6-3083091A7F11}" dt="2025-07-07T16:48:38.426" v="2835" actId="208"/>
          <ac:spMkLst>
            <pc:docMk/>
            <pc:sldMk cId="138597233" sldId="439"/>
            <ac:spMk id="4" creationId="{8150FACD-6BC7-C326-CA80-80856E7ED4D2}"/>
          </ac:spMkLst>
        </pc:spChg>
        <pc:spChg chg="add mod">
          <ac:chgData name="Olivia Schultes" userId="4ae696eb-fef9-48d8-a46c-894578643fab" providerId="ADAL" clId="{F7217AA9-B30E-446A-A7B6-3083091A7F11}" dt="2025-07-07T16:49:18.791" v="2837" actId="208"/>
          <ac:spMkLst>
            <pc:docMk/>
            <pc:sldMk cId="138597233" sldId="439"/>
            <ac:spMk id="8" creationId="{29614FCA-81B7-3380-FA75-1AE631623167}"/>
          </ac:spMkLst>
        </pc:spChg>
        <pc:spChg chg="add mod">
          <ac:chgData name="Olivia Schultes" userId="4ae696eb-fef9-48d8-a46c-894578643fab" providerId="ADAL" clId="{F7217AA9-B30E-446A-A7B6-3083091A7F11}" dt="2025-07-07T16:48:53.809" v="2836" actId="208"/>
          <ac:spMkLst>
            <pc:docMk/>
            <pc:sldMk cId="138597233" sldId="439"/>
            <ac:spMk id="10" creationId="{CDBF3478-0CE1-FDCF-2388-199CEBBA7559}"/>
          </ac:spMkLst>
        </pc:spChg>
        <pc:spChg chg="add mod">
          <ac:chgData name="Olivia Schultes" userId="4ae696eb-fef9-48d8-a46c-894578643fab" providerId="ADAL" clId="{F7217AA9-B30E-446A-A7B6-3083091A7F11}" dt="2025-07-07T17:13:48.446" v="2984" actId="1036"/>
          <ac:spMkLst>
            <pc:docMk/>
            <pc:sldMk cId="138597233" sldId="439"/>
            <ac:spMk id="25" creationId="{1FA2E244-53F0-BDEB-0D57-22362FFB23EF}"/>
          </ac:spMkLst>
        </pc:spChg>
        <pc:spChg chg="add mod">
          <ac:chgData name="Olivia Schultes" userId="4ae696eb-fef9-48d8-a46c-894578643fab" providerId="ADAL" clId="{F7217AA9-B30E-446A-A7B6-3083091A7F11}" dt="2025-07-07T17:13:44.901" v="2982" actId="1036"/>
          <ac:spMkLst>
            <pc:docMk/>
            <pc:sldMk cId="138597233" sldId="439"/>
            <ac:spMk id="32" creationId="{CABCB428-665D-C72B-4D5D-D8AA9777DAC7}"/>
          </ac:spMkLst>
        </pc:spChg>
        <pc:spChg chg="add mod">
          <ac:chgData name="Olivia Schultes" userId="4ae696eb-fef9-48d8-a46c-894578643fab" providerId="ADAL" clId="{F7217AA9-B30E-446A-A7B6-3083091A7F11}" dt="2025-07-07T17:14:25.351" v="2994" actId="14100"/>
          <ac:spMkLst>
            <pc:docMk/>
            <pc:sldMk cId="138597233" sldId="439"/>
            <ac:spMk id="44" creationId="{8DB62A7C-F84D-5FBD-0C3B-D8B0368984D6}"/>
          </ac:spMkLst>
        </pc:spChg>
        <pc:spChg chg="add mod">
          <ac:chgData name="Olivia Schultes" userId="4ae696eb-fef9-48d8-a46c-894578643fab" providerId="ADAL" clId="{F7217AA9-B30E-446A-A7B6-3083091A7F11}" dt="2025-07-07T17:15:03.968" v="3000" actId="14100"/>
          <ac:spMkLst>
            <pc:docMk/>
            <pc:sldMk cId="138597233" sldId="439"/>
            <ac:spMk id="52" creationId="{52505897-2B24-04E9-D76E-4499E99D6555}"/>
          </ac:spMkLst>
        </pc:spChg>
        <pc:cxnChg chg="add mod">
          <ac:chgData name="Olivia Schultes" userId="4ae696eb-fef9-48d8-a46c-894578643fab" providerId="ADAL" clId="{F7217AA9-B30E-446A-A7B6-3083091A7F11}" dt="2025-07-07T16:48:15.249" v="2834" actId="1076"/>
          <ac:cxnSpMkLst>
            <pc:docMk/>
            <pc:sldMk cId="138597233" sldId="439"/>
            <ac:cxnSpMk id="6" creationId="{048334B4-6B09-BF67-D14D-01481126A815}"/>
          </ac:cxnSpMkLst>
        </pc:cxnChg>
        <pc:cxnChg chg="add mod">
          <ac:chgData name="Olivia Schultes" userId="4ae696eb-fef9-48d8-a46c-894578643fab" providerId="ADAL" clId="{F7217AA9-B30E-446A-A7B6-3083091A7F11}" dt="2025-07-07T16:48:38.426" v="2835" actId="208"/>
          <ac:cxnSpMkLst>
            <pc:docMk/>
            <pc:sldMk cId="138597233" sldId="439"/>
            <ac:cxnSpMk id="7" creationId="{DFDA2EC2-1359-CE68-5B2F-3E8995DF1700}"/>
          </ac:cxnSpMkLst>
        </pc:cxnChg>
        <pc:cxnChg chg="add mod">
          <ac:chgData name="Olivia Schultes" userId="4ae696eb-fef9-48d8-a46c-894578643fab" providerId="ADAL" clId="{F7217AA9-B30E-446A-A7B6-3083091A7F11}" dt="2025-07-07T16:48:53.809" v="2836" actId="208"/>
          <ac:cxnSpMkLst>
            <pc:docMk/>
            <pc:sldMk cId="138597233" sldId="439"/>
            <ac:cxnSpMk id="11" creationId="{4429EEE7-02ED-C486-6E0A-7839D08AA8CD}"/>
          </ac:cxnSpMkLst>
        </pc:cxnChg>
        <pc:cxnChg chg="add mod">
          <ac:chgData name="Olivia Schultes" userId="4ae696eb-fef9-48d8-a46c-894578643fab" providerId="ADAL" clId="{F7217AA9-B30E-446A-A7B6-3083091A7F11}" dt="2025-07-07T17:13:48.446" v="2984" actId="1036"/>
          <ac:cxnSpMkLst>
            <pc:docMk/>
            <pc:sldMk cId="138597233" sldId="439"/>
            <ac:cxnSpMk id="26" creationId="{9DDD5463-7FB2-BFD5-6311-BFF06F15F74F}"/>
          </ac:cxnSpMkLst>
        </pc:cxnChg>
        <pc:cxnChg chg="add mod">
          <ac:chgData name="Olivia Schultes" userId="4ae696eb-fef9-48d8-a46c-894578643fab" providerId="ADAL" clId="{F7217AA9-B30E-446A-A7B6-3083091A7F11}" dt="2025-07-07T17:13:44.901" v="2982" actId="1036"/>
          <ac:cxnSpMkLst>
            <pc:docMk/>
            <pc:sldMk cId="138597233" sldId="439"/>
            <ac:cxnSpMk id="33" creationId="{C0A86DC3-5586-AF66-6D12-526BCBBC08F7}"/>
          </ac:cxnSpMkLst>
        </pc:cxnChg>
        <pc:cxnChg chg="add mod">
          <ac:chgData name="Olivia Schultes" userId="4ae696eb-fef9-48d8-a46c-894578643fab" providerId="ADAL" clId="{F7217AA9-B30E-446A-A7B6-3083091A7F11}" dt="2025-07-07T17:14:25.351" v="2994" actId="14100"/>
          <ac:cxnSpMkLst>
            <pc:docMk/>
            <pc:sldMk cId="138597233" sldId="439"/>
            <ac:cxnSpMk id="45" creationId="{F9DC86C5-DDD0-B832-E78E-A60AF4AF3CC8}"/>
          </ac:cxnSpMkLst>
        </pc:cxnChg>
        <pc:cxnChg chg="add mod">
          <ac:chgData name="Olivia Schultes" userId="4ae696eb-fef9-48d8-a46c-894578643fab" providerId="ADAL" clId="{F7217AA9-B30E-446A-A7B6-3083091A7F11}" dt="2025-07-07T17:15:03.968" v="3000" actId="14100"/>
          <ac:cxnSpMkLst>
            <pc:docMk/>
            <pc:sldMk cId="138597233" sldId="439"/>
            <ac:cxnSpMk id="53" creationId="{700E121B-4CDE-AA71-3F88-F71171C8898E}"/>
          </ac:cxnSpMkLst>
        </pc:cxnChg>
      </pc:sldChg>
      <pc:sldChg chg="addSp delSp modSp add mod ord modNotesTx">
        <pc:chgData name="Olivia Schultes" userId="4ae696eb-fef9-48d8-a46c-894578643fab" providerId="ADAL" clId="{F7217AA9-B30E-446A-A7B6-3083091A7F11}" dt="2025-07-07T18:37:59.467" v="7535" actId="14100"/>
        <pc:sldMkLst>
          <pc:docMk/>
          <pc:sldMk cId="3514370095" sldId="440"/>
        </pc:sldMkLst>
        <pc:spChg chg="add mod">
          <ac:chgData name="Olivia Schultes" userId="4ae696eb-fef9-48d8-a46c-894578643fab" providerId="ADAL" clId="{F7217AA9-B30E-446A-A7B6-3083091A7F11}" dt="2025-07-07T18:37:59.467" v="7535" actId="14100"/>
          <ac:spMkLst>
            <pc:docMk/>
            <pc:sldMk cId="3514370095" sldId="440"/>
            <ac:spMk id="4" creationId="{745682FD-2565-9EC8-8D5E-A9DF77596B82}"/>
          </ac:spMkLst>
        </pc:spChg>
        <pc:spChg chg="add mod">
          <ac:chgData name="Olivia Schultes" userId="4ae696eb-fef9-48d8-a46c-894578643fab" providerId="ADAL" clId="{F7217AA9-B30E-446A-A7B6-3083091A7F11}" dt="2025-07-07T16:50:18.965" v="2877" actId="14100"/>
          <ac:spMkLst>
            <pc:docMk/>
            <pc:sldMk cId="3514370095" sldId="440"/>
            <ac:spMk id="8" creationId="{6284FFF4-5B7B-874D-CB92-03F89981EE08}"/>
          </ac:spMkLst>
        </pc:spChg>
        <pc:cxnChg chg="add mod">
          <ac:chgData name="Olivia Schultes" userId="4ae696eb-fef9-48d8-a46c-894578643fab" providerId="ADAL" clId="{F7217AA9-B30E-446A-A7B6-3083091A7F11}" dt="2025-07-07T18:37:59.467" v="7535" actId="14100"/>
          <ac:cxnSpMkLst>
            <pc:docMk/>
            <pc:sldMk cId="3514370095" sldId="440"/>
            <ac:cxnSpMk id="7" creationId="{D6522A76-973E-8F30-3349-5A8A9AAC3CAC}"/>
          </ac:cxnSpMkLst>
        </pc:cxnChg>
      </pc:sldChg>
      <pc:sldChg chg="addSp delSp modSp add mod ord modNotesTx">
        <pc:chgData name="Olivia Schultes" userId="4ae696eb-fef9-48d8-a46c-894578643fab" providerId="ADAL" clId="{F7217AA9-B30E-446A-A7B6-3083091A7F11}" dt="2025-07-07T17:17:47.859" v="3509" actId="20577"/>
        <pc:sldMkLst>
          <pc:docMk/>
          <pc:sldMk cId="3812060597" sldId="441"/>
        </pc:sldMkLst>
        <pc:spChg chg="add mod">
          <ac:chgData name="Olivia Schultes" userId="4ae696eb-fef9-48d8-a46c-894578643fab" providerId="ADAL" clId="{F7217AA9-B30E-446A-A7B6-3083091A7F11}" dt="2025-07-07T17:11:43.556" v="2944" actId="14100"/>
          <ac:spMkLst>
            <pc:docMk/>
            <pc:sldMk cId="3812060597" sldId="441"/>
            <ac:spMk id="3" creationId="{7BA92D67-826B-5AB2-B9C2-711C0D6FCD62}"/>
          </ac:spMkLst>
        </pc:spChg>
        <pc:spChg chg="add mod">
          <ac:chgData name="Olivia Schultes" userId="4ae696eb-fef9-48d8-a46c-894578643fab" providerId="ADAL" clId="{F7217AA9-B30E-446A-A7B6-3083091A7F11}" dt="2025-07-07T17:11:05.874" v="2931" actId="20577"/>
          <ac:spMkLst>
            <pc:docMk/>
            <pc:sldMk cId="3812060597" sldId="441"/>
            <ac:spMk id="6" creationId="{D7B5FF8A-702A-258F-0DF3-2F3B0786B4FF}"/>
          </ac:spMkLst>
        </pc:spChg>
        <pc:cxnChg chg="add mod">
          <ac:chgData name="Olivia Schultes" userId="4ae696eb-fef9-48d8-a46c-894578643fab" providerId="ADAL" clId="{F7217AA9-B30E-446A-A7B6-3083091A7F11}" dt="2025-07-07T17:11:43.556" v="2944" actId="14100"/>
          <ac:cxnSpMkLst>
            <pc:docMk/>
            <pc:sldMk cId="3812060597" sldId="441"/>
            <ac:cxnSpMk id="4" creationId="{04FB55CF-52C3-8DF5-0EC4-CCBA960D11A4}"/>
          </ac:cxnSpMkLst>
        </pc:cxnChg>
      </pc:sldChg>
      <pc:sldChg chg="addSp modSp add mod ord modNotesTx">
        <pc:chgData name="Olivia Schultes" userId="4ae696eb-fef9-48d8-a46c-894578643fab" providerId="ADAL" clId="{F7217AA9-B30E-446A-A7B6-3083091A7F11}" dt="2025-07-07T17:28:55.969" v="4439" actId="20577"/>
        <pc:sldMkLst>
          <pc:docMk/>
          <pc:sldMk cId="2343776860" sldId="442"/>
        </pc:sldMkLst>
        <pc:spChg chg="add mod">
          <ac:chgData name="Olivia Schultes" userId="4ae696eb-fef9-48d8-a46c-894578643fab" providerId="ADAL" clId="{F7217AA9-B30E-446A-A7B6-3083091A7F11}" dt="2025-07-07T17:25:15.479" v="4030" actId="1076"/>
          <ac:spMkLst>
            <pc:docMk/>
            <pc:sldMk cId="2343776860" sldId="442"/>
            <ac:spMk id="3" creationId="{3FA6FE8A-4534-A5BD-E245-1F2F969E0651}"/>
          </ac:spMkLst>
        </pc:spChg>
        <pc:spChg chg="add mod">
          <ac:chgData name="Olivia Schultes" userId="4ae696eb-fef9-48d8-a46c-894578643fab" providerId="ADAL" clId="{F7217AA9-B30E-446A-A7B6-3083091A7F11}" dt="2025-07-07T17:28:47.899" v="4398" actId="1076"/>
          <ac:spMkLst>
            <pc:docMk/>
            <pc:sldMk cId="2343776860" sldId="442"/>
            <ac:spMk id="4" creationId="{C2C1606F-255F-0861-A28C-40A8ED23775A}"/>
          </ac:spMkLst>
        </pc:spChg>
        <pc:spChg chg="mod">
          <ac:chgData name="Olivia Schultes" userId="4ae696eb-fef9-48d8-a46c-894578643fab" providerId="ADAL" clId="{F7217AA9-B30E-446A-A7B6-3083091A7F11}" dt="2025-07-07T17:23:31.715" v="3779" actId="207"/>
          <ac:spMkLst>
            <pc:docMk/>
            <pc:sldMk cId="2343776860" sldId="442"/>
            <ac:spMk id="9" creationId="{4F4045CF-3757-E1CC-14FA-AF48DF7F4B7B}"/>
          </ac:spMkLst>
        </pc:spChg>
      </pc:sldChg>
      <pc:sldChg chg="modSp add mod ord modNotesTx">
        <pc:chgData name="Olivia Schultes" userId="4ae696eb-fef9-48d8-a46c-894578643fab" providerId="ADAL" clId="{F7217AA9-B30E-446A-A7B6-3083091A7F11}" dt="2025-07-07T18:08:55.270" v="5580" actId="1076"/>
        <pc:sldMkLst>
          <pc:docMk/>
          <pc:sldMk cId="326947230" sldId="443"/>
        </pc:sldMkLst>
        <pc:spChg chg="mod">
          <ac:chgData name="Olivia Schultes" userId="4ae696eb-fef9-48d8-a46c-894578643fab" providerId="ADAL" clId="{F7217AA9-B30E-446A-A7B6-3083091A7F11}" dt="2025-07-07T18:08:55.270" v="5580" actId="1076"/>
          <ac:spMkLst>
            <pc:docMk/>
            <pc:sldMk cId="326947230" sldId="443"/>
            <ac:spMk id="9" creationId="{DA7082F8-8E1A-69F5-CA25-22E90818312B}"/>
          </ac:spMkLst>
        </pc:spChg>
      </pc:sldChg>
      <pc:sldChg chg="addSp delSp modSp add del mod modNotesTx">
        <pc:chgData name="Olivia Schultes" userId="4ae696eb-fef9-48d8-a46c-894578643fab" providerId="ADAL" clId="{F7217AA9-B30E-446A-A7B6-3083091A7F11}" dt="2025-07-07T18:46:45.124" v="7885" actId="47"/>
        <pc:sldMkLst>
          <pc:docMk/>
          <pc:sldMk cId="3635580797" sldId="444"/>
        </pc:sldMkLst>
      </pc:sldChg>
      <pc:sldChg chg="addSp delSp modSp add del mod">
        <pc:chgData name="Olivia Schultes" userId="4ae696eb-fef9-48d8-a46c-894578643fab" providerId="ADAL" clId="{F7217AA9-B30E-446A-A7B6-3083091A7F11}" dt="2025-07-07T18:10:00.180" v="5585" actId="47"/>
        <pc:sldMkLst>
          <pc:docMk/>
          <pc:sldMk cId="659018363" sldId="445"/>
        </pc:sldMkLst>
      </pc:sldChg>
      <pc:sldChg chg="addSp delSp modSp add mod modNotesTx">
        <pc:chgData name="Olivia Schultes" userId="4ae696eb-fef9-48d8-a46c-894578643fab" providerId="ADAL" clId="{F7217AA9-B30E-446A-A7B6-3083091A7F11}" dt="2025-07-07T18:25:21.919" v="6140" actId="478"/>
        <pc:sldMkLst>
          <pc:docMk/>
          <pc:sldMk cId="1846963881" sldId="445"/>
        </pc:sldMkLst>
        <pc:spChg chg="mod">
          <ac:chgData name="Olivia Schultes" userId="4ae696eb-fef9-48d8-a46c-894578643fab" providerId="ADAL" clId="{F7217AA9-B30E-446A-A7B6-3083091A7F11}" dt="2025-07-07T18:22:33.332" v="6095" actId="1035"/>
          <ac:spMkLst>
            <pc:docMk/>
            <pc:sldMk cId="1846963881" sldId="445"/>
            <ac:spMk id="3" creationId="{49630B6D-898E-6965-C61E-0D2CA20B3EDB}"/>
          </ac:spMkLst>
        </pc:spChg>
      </pc:sldChg>
      <pc:sldChg chg="add modNotesTx">
        <pc:chgData name="Olivia Schultes" userId="4ae696eb-fef9-48d8-a46c-894578643fab" providerId="ADAL" clId="{F7217AA9-B30E-446A-A7B6-3083091A7F11}" dt="2025-07-07T18:28:40.175" v="6436" actId="20577"/>
        <pc:sldMkLst>
          <pc:docMk/>
          <pc:sldMk cId="1989995232" sldId="446"/>
        </pc:sldMkLst>
      </pc:sldChg>
      <pc:sldChg chg="addSp delSp modSp add del mod">
        <pc:chgData name="Olivia Schultes" userId="4ae696eb-fef9-48d8-a46c-894578643fab" providerId="ADAL" clId="{F7217AA9-B30E-446A-A7B6-3083091A7F11}" dt="2025-07-07T18:10:12.868" v="5586" actId="47"/>
        <pc:sldMkLst>
          <pc:docMk/>
          <pc:sldMk cId="2587577729" sldId="446"/>
        </pc:sldMkLst>
      </pc:sldChg>
      <pc:sldChg chg="addSp modSp add mod ord modNotesTx">
        <pc:chgData name="Olivia Schultes" userId="4ae696eb-fef9-48d8-a46c-894578643fab" providerId="ADAL" clId="{F7217AA9-B30E-446A-A7B6-3083091A7F11}" dt="2025-07-07T18:30:24.664" v="6735" actId="20577"/>
        <pc:sldMkLst>
          <pc:docMk/>
          <pc:sldMk cId="3783366088" sldId="447"/>
        </pc:sldMkLst>
        <pc:spChg chg="add mod">
          <ac:chgData name="Olivia Schultes" userId="4ae696eb-fef9-48d8-a46c-894578643fab" providerId="ADAL" clId="{F7217AA9-B30E-446A-A7B6-3083091A7F11}" dt="2025-07-07T18:26:26.112" v="6154" actId="208"/>
          <ac:spMkLst>
            <pc:docMk/>
            <pc:sldMk cId="3783366088" sldId="447"/>
            <ac:spMk id="11" creationId="{B03FF9C4-DCD2-7A80-4317-0939D9A433E9}"/>
          </ac:spMkLst>
        </pc:spChg>
        <pc:spChg chg="add mod">
          <ac:chgData name="Olivia Schultes" userId="4ae696eb-fef9-48d8-a46c-894578643fab" providerId="ADAL" clId="{F7217AA9-B30E-446A-A7B6-3083091A7F11}" dt="2025-07-07T18:27:37.581" v="6203" actId="20577"/>
          <ac:spMkLst>
            <pc:docMk/>
            <pc:sldMk cId="3783366088" sldId="447"/>
            <ac:spMk id="13" creationId="{E6614A17-69EF-DB54-5472-89B8DA1A258C}"/>
          </ac:spMkLst>
        </pc:spChg>
        <pc:spChg chg="add mod">
          <ac:chgData name="Olivia Schultes" userId="4ae696eb-fef9-48d8-a46c-894578643fab" providerId="ADAL" clId="{F7217AA9-B30E-446A-A7B6-3083091A7F11}" dt="2025-07-07T18:26:33.624" v="6166" actId="1038"/>
          <ac:spMkLst>
            <pc:docMk/>
            <pc:sldMk cId="3783366088" sldId="447"/>
            <ac:spMk id="14" creationId="{63CE1C5A-8A73-F01E-03CD-A58E22882FBD}"/>
          </ac:spMkLst>
        </pc:spChg>
        <pc:cxnChg chg="add mod">
          <ac:chgData name="Olivia Schultes" userId="4ae696eb-fef9-48d8-a46c-894578643fab" providerId="ADAL" clId="{F7217AA9-B30E-446A-A7B6-3083091A7F11}" dt="2025-07-07T18:26:26.112" v="6154" actId="208"/>
          <ac:cxnSpMkLst>
            <pc:docMk/>
            <pc:sldMk cId="3783366088" sldId="447"/>
            <ac:cxnSpMk id="12" creationId="{0DB899C4-ED6F-0EC6-4FDC-8FB45C36AB2B}"/>
          </ac:cxnSpMkLst>
        </pc:cxnChg>
        <pc:cxnChg chg="add mod">
          <ac:chgData name="Olivia Schultes" userId="4ae696eb-fef9-48d8-a46c-894578643fab" providerId="ADAL" clId="{F7217AA9-B30E-446A-A7B6-3083091A7F11}" dt="2025-07-07T18:26:33.624" v="6166" actId="1038"/>
          <ac:cxnSpMkLst>
            <pc:docMk/>
            <pc:sldMk cId="3783366088" sldId="447"/>
            <ac:cxnSpMk id="15" creationId="{76A391F1-7F64-E46F-7CCE-54EE3A191804}"/>
          </ac:cxnSpMkLst>
        </pc:cxnChg>
      </pc:sldChg>
      <pc:sldChg chg="delSp modSp add mod modNotesTx">
        <pc:chgData name="Olivia Schultes" userId="4ae696eb-fef9-48d8-a46c-894578643fab" providerId="ADAL" clId="{F7217AA9-B30E-446A-A7B6-3083091A7F11}" dt="2025-07-07T18:33:06.350" v="7268" actId="20577"/>
        <pc:sldMkLst>
          <pc:docMk/>
          <pc:sldMk cId="1565031129" sldId="448"/>
        </pc:sldMkLst>
        <pc:spChg chg="mod">
          <ac:chgData name="Olivia Schultes" userId="4ae696eb-fef9-48d8-a46c-894578643fab" providerId="ADAL" clId="{F7217AA9-B30E-446A-A7B6-3083091A7F11}" dt="2025-07-07T18:31:00.657" v="6839" actId="14100"/>
          <ac:spMkLst>
            <pc:docMk/>
            <pc:sldMk cId="1565031129" sldId="448"/>
            <ac:spMk id="11" creationId="{BDB46C1A-8B4C-DB5A-D0C2-AF708D337940}"/>
          </ac:spMkLst>
        </pc:spChg>
        <pc:cxnChg chg="mod">
          <ac:chgData name="Olivia Schultes" userId="4ae696eb-fef9-48d8-a46c-894578643fab" providerId="ADAL" clId="{F7217AA9-B30E-446A-A7B6-3083091A7F11}" dt="2025-07-07T18:31:06.442" v="6840" actId="14100"/>
          <ac:cxnSpMkLst>
            <pc:docMk/>
            <pc:sldMk cId="1565031129" sldId="448"/>
            <ac:cxnSpMk id="12" creationId="{F3CC0452-66A1-3895-05BB-BB48F637F239}"/>
          </ac:cxnSpMkLst>
        </pc:cxnChg>
      </pc:sldChg>
      <pc:sldChg chg="addSp modSp add del mod">
        <pc:chgData name="Olivia Schultes" userId="4ae696eb-fef9-48d8-a46c-894578643fab" providerId="ADAL" clId="{F7217AA9-B30E-446A-A7B6-3083091A7F11}" dt="2025-07-07T18:35:29.647" v="7286" actId="1035"/>
        <pc:sldMkLst>
          <pc:docMk/>
          <pc:sldMk cId="2919279232" sldId="449"/>
        </pc:sldMkLst>
        <pc:spChg chg="add mod">
          <ac:chgData name="Olivia Schultes" userId="4ae696eb-fef9-48d8-a46c-894578643fab" providerId="ADAL" clId="{F7217AA9-B30E-446A-A7B6-3083091A7F11}" dt="2025-07-07T18:35:29.647" v="7286" actId="1035"/>
          <ac:spMkLst>
            <pc:docMk/>
            <pc:sldMk cId="2919279232" sldId="449"/>
            <ac:spMk id="4" creationId="{BCC87F64-9EA1-0E83-8808-238C11459C3E}"/>
          </ac:spMkLst>
        </pc:spChg>
        <pc:spChg chg="add mod">
          <ac:chgData name="Olivia Schultes" userId="4ae696eb-fef9-48d8-a46c-894578643fab" providerId="ADAL" clId="{F7217AA9-B30E-446A-A7B6-3083091A7F11}" dt="2025-07-07T18:35:27.399" v="7285" actId="1035"/>
          <ac:spMkLst>
            <pc:docMk/>
            <pc:sldMk cId="2919279232" sldId="449"/>
            <ac:spMk id="6" creationId="{2292F18A-6BB6-5BAB-D5A7-6F678EA2ED33}"/>
          </ac:spMkLst>
        </pc:spChg>
        <pc:spChg chg="add mod">
          <ac:chgData name="Olivia Schultes" userId="4ae696eb-fef9-48d8-a46c-894578643fab" providerId="ADAL" clId="{F7217AA9-B30E-446A-A7B6-3083091A7F11}" dt="2025-07-07T18:35:20.985" v="7284" actId="1037"/>
          <ac:spMkLst>
            <pc:docMk/>
            <pc:sldMk cId="2919279232" sldId="449"/>
            <ac:spMk id="7" creationId="{F812BEF9-F55A-E2D1-8131-3DFC9035A265}"/>
          </ac:spMkLst>
        </pc:spChg>
      </pc:sldChg>
      <pc:sldChg chg="addSp delSp modSp add del mod ord modNotesTx">
        <pc:chgData name="Olivia Schultes" userId="4ae696eb-fef9-48d8-a46c-894578643fab" providerId="ADAL" clId="{F7217AA9-B30E-446A-A7B6-3083091A7F11}" dt="2025-07-07T18:42:07.192" v="7608" actId="2696"/>
        <pc:sldMkLst>
          <pc:docMk/>
          <pc:sldMk cId="2840121179" sldId="450"/>
        </pc:sldMkLst>
      </pc:sldChg>
      <pc:sldChg chg="addSp delSp modSp add mod">
        <pc:chgData name="Olivia Schultes" userId="4ae696eb-fef9-48d8-a46c-894578643fab" providerId="ADAL" clId="{F7217AA9-B30E-446A-A7B6-3083091A7F11}" dt="2025-07-07T18:44:04.169" v="7649" actId="1036"/>
        <pc:sldMkLst>
          <pc:docMk/>
          <pc:sldMk cId="3837345426" sldId="451"/>
        </pc:sldMkLst>
        <pc:spChg chg="mod">
          <ac:chgData name="Olivia Schultes" userId="4ae696eb-fef9-48d8-a46c-894578643fab" providerId="ADAL" clId="{F7217AA9-B30E-446A-A7B6-3083091A7F11}" dt="2025-07-07T18:44:04.169" v="7649" actId="1036"/>
          <ac:spMkLst>
            <pc:docMk/>
            <pc:sldMk cId="3837345426" sldId="451"/>
            <ac:spMk id="11" creationId="{5DE61771-F742-5D23-E0F7-ECDE26CD8DB6}"/>
          </ac:spMkLst>
        </pc:spChg>
        <pc:spChg chg="add mod">
          <ac:chgData name="Olivia Schultes" userId="4ae696eb-fef9-48d8-a46c-894578643fab" providerId="ADAL" clId="{F7217AA9-B30E-446A-A7B6-3083091A7F11}" dt="2025-07-07T18:43:01.437" v="7633" actId="1038"/>
          <ac:spMkLst>
            <pc:docMk/>
            <pc:sldMk cId="3837345426" sldId="451"/>
            <ac:spMk id="16" creationId="{9ADA7577-37C3-0BF8-10C0-0B7B7EEF6B97}"/>
          </ac:spMkLst>
        </pc:spChg>
        <pc:cxnChg chg="mod">
          <ac:chgData name="Olivia Schultes" userId="4ae696eb-fef9-48d8-a46c-894578643fab" providerId="ADAL" clId="{F7217AA9-B30E-446A-A7B6-3083091A7F11}" dt="2025-07-07T18:44:04.169" v="7649" actId="1036"/>
          <ac:cxnSpMkLst>
            <pc:docMk/>
            <pc:sldMk cId="3837345426" sldId="451"/>
            <ac:cxnSpMk id="12" creationId="{896637D7-B8D9-625C-E391-A4FD8B8BCBB9}"/>
          </ac:cxnSpMkLst>
        </pc:cxnChg>
        <pc:cxnChg chg="add mod">
          <ac:chgData name="Olivia Schultes" userId="4ae696eb-fef9-48d8-a46c-894578643fab" providerId="ADAL" clId="{F7217AA9-B30E-446A-A7B6-3083091A7F11}" dt="2025-07-07T18:43:01.437" v="7633" actId="1038"/>
          <ac:cxnSpMkLst>
            <pc:docMk/>
            <pc:sldMk cId="3837345426" sldId="451"/>
            <ac:cxnSpMk id="17" creationId="{344DA64E-12CD-CF9E-5AD3-6A55D6DB79C6}"/>
          </ac:cxnSpMkLst>
        </pc:cxnChg>
      </pc:sldChg>
      <pc:sldChg chg="add">
        <pc:chgData name="Olivia Schultes" userId="4ae696eb-fef9-48d8-a46c-894578643fab" providerId="ADAL" clId="{F7217AA9-B30E-446A-A7B6-3083091A7F11}" dt="2025-07-07T18:42:30.482" v="7614" actId="2890"/>
        <pc:sldMkLst>
          <pc:docMk/>
          <pc:sldMk cId="1263028370" sldId="452"/>
        </pc:sldMkLst>
      </pc:sldChg>
      <pc:sldChg chg="delSp modSp add mod modNotesTx">
        <pc:chgData name="Olivia Schultes" userId="4ae696eb-fef9-48d8-a46c-894578643fab" providerId="ADAL" clId="{F7217AA9-B30E-446A-A7B6-3083091A7F11}" dt="2025-07-07T18:45:56.533" v="7880" actId="20577"/>
        <pc:sldMkLst>
          <pc:docMk/>
          <pc:sldMk cId="3562254894" sldId="453"/>
        </pc:sldMkLst>
      </pc:sldChg>
      <pc:sldChg chg="addSp modSp add del ord">
        <pc:chgData name="Olivia Schultes" userId="4ae696eb-fef9-48d8-a46c-894578643fab" providerId="ADAL" clId="{F7217AA9-B30E-446A-A7B6-3083091A7F11}" dt="2025-07-07T18:46:54.284" v="7889" actId="47"/>
        <pc:sldMkLst>
          <pc:docMk/>
          <pc:sldMk cId="2432174028" sldId="454"/>
        </pc:sldMkLst>
      </pc:sldChg>
      <pc:sldChg chg="addSp modSp add mod ord modNotesTx">
        <pc:chgData name="Olivia Schultes" userId="4ae696eb-fef9-48d8-a46c-894578643fab" providerId="ADAL" clId="{F7217AA9-B30E-446A-A7B6-3083091A7F11}" dt="2025-07-07T18:51:16.686" v="8596" actId="313"/>
        <pc:sldMkLst>
          <pc:docMk/>
          <pc:sldMk cId="754495445" sldId="455"/>
        </pc:sldMkLst>
        <pc:spChg chg="add mod">
          <ac:chgData name="Olivia Schultes" userId="4ae696eb-fef9-48d8-a46c-894578643fab" providerId="ADAL" clId="{F7217AA9-B30E-446A-A7B6-3083091A7F11}" dt="2025-07-07T18:48:57.730" v="7912" actId="14100"/>
          <ac:spMkLst>
            <pc:docMk/>
            <pc:sldMk cId="754495445" sldId="455"/>
            <ac:spMk id="4" creationId="{C9199C88-2CC1-0115-5373-4C0F08680DF2}"/>
          </ac:spMkLst>
        </pc:spChg>
        <pc:spChg chg="add mod">
          <ac:chgData name="Olivia Schultes" userId="4ae696eb-fef9-48d8-a46c-894578643fab" providerId="ADAL" clId="{F7217AA9-B30E-446A-A7B6-3083091A7F11}" dt="2025-07-07T18:48:45.041" v="7910" actId="1038"/>
          <ac:spMkLst>
            <pc:docMk/>
            <pc:sldMk cId="754495445" sldId="455"/>
            <ac:spMk id="6" creationId="{4110F320-3269-747D-8373-F7E974477006}"/>
          </ac:spMkLst>
        </pc:spChg>
        <pc:spChg chg="add mod">
          <ac:chgData name="Olivia Schultes" userId="4ae696eb-fef9-48d8-a46c-894578643fab" providerId="ADAL" clId="{F7217AA9-B30E-446A-A7B6-3083091A7F11}" dt="2025-07-07T18:48:40.997" v="7909" actId="1038"/>
          <ac:spMkLst>
            <pc:docMk/>
            <pc:sldMk cId="754495445" sldId="455"/>
            <ac:spMk id="7" creationId="{9BAF7319-E0A5-D61B-8B7D-BC938ABDDAC6}"/>
          </ac:spMkLst>
        </pc:spChg>
        <pc:spChg chg="add mod">
          <ac:chgData name="Olivia Schultes" userId="4ae696eb-fef9-48d8-a46c-894578643fab" providerId="ADAL" clId="{F7217AA9-B30E-446A-A7B6-3083091A7F11}" dt="2025-07-07T18:48:37.391" v="7908" actId="1038"/>
          <ac:spMkLst>
            <pc:docMk/>
            <pc:sldMk cId="754495445" sldId="455"/>
            <ac:spMk id="8" creationId="{2F214406-E4F4-ABF4-8931-7A4240AF3171}"/>
          </ac:spMkLst>
        </pc:spChg>
      </pc:sldChg>
      <pc:sldChg chg="addSp modSp add mod modNotesTx">
        <pc:chgData name="Olivia Schultes" userId="4ae696eb-fef9-48d8-a46c-894578643fab" providerId="ADAL" clId="{F7217AA9-B30E-446A-A7B6-3083091A7F11}" dt="2025-07-07T20:38:43.741" v="10138" actId="20577"/>
        <pc:sldMkLst>
          <pc:docMk/>
          <pc:sldMk cId="1344715219" sldId="456"/>
        </pc:sldMkLst>
        <pc:spChg chg="add mod">
          <ac:chgData name="Olivia Schultes" userId="4ae696eb-fef9-48d8-a46c-894578643fab" providerId="ADAL" clId="{F7217AA9-B30E-446A-A7B6-3083091A7F11}" dt="2025-07-07T20:31:15.330" v="9029" actId="14100"/>
          <ac:spMkLst>
            <pc:docMk/>
            <pc:sldMk cId="1344715219" sldId="456"/>
            <ac:spMk id="2" creationId="{DF4F936F-8D05-EDC4-8041-9588F2027FB4}"/>
          </ac:spMkLst>
        </pc:spChg>
        <pc:spChg chg="add mod">
          <ac:chgData name="Olivia Schultes" userId="4ae696eb-fef9-48d8-a46c-894578643fab" providerId="ADAL" clId="{F7217AA9-B30E-446A-A7B6-3083091A7F11}" dt="2025-07-07T20:34:15.647" v="9094" actId="1076"/>
          <ac:spMkLst>
            <pc:docMk/>
            <pc:sldMk cId="1344715219" sldId="456"/>
            <ac:spMk id="5" creationId="{2B9044A0-C871-7BE9-3E9A-6D1F1EA4CCE1}"/>
          </ac:spMkLst>
        </pc:spChg>
        <pc:spChg chg="add mod">
          <ac:chgData name="Olivia Schultes" userId="4ae696eb-fef9-48d8-a46c-894578643fab" providerId="ADAL" clId="{F7217AA9-B30E-446A-A7B6-3083091A7F11}" dt="2025-07-07T20:31:27.876" v="9033" actId="14100"/>
          <ac:spMkLst>
            <pc:docMk/>
            <pc:sldMk cId="1344715219" sldId="456"/>
            <ac:spMk id="6" creationId="{CF5C8C13-9C3B-6DB4-0D60-5E2A8F107742}"/>
          </ac:spMkLst>
        </pc:spChg>
        <pc:cxnChg chg="add mod">
          <ac:chgData name="Olivia Schultes" userId="4ae696eb-fef9-48d8-a46c-894578643fab" providerId="ADAL" clId="{F7217AA9-B30E-446A-A7B6-3083091A7F11}" dt="2025-07-07T20:34:15.647" v="9094" actId="1076"/>
          <ac:cxnSpMkLst>
            <pc:docMk/>
            <pc:sldMk cId="1344715219" sldId="456"/>
            <ac:cxnSpMk id="4" creationId="{FF45BE76-1B1A-9F85-1A72-6F1939B8E495}"/>
          </ac:cxnSpMkLst>
        </pc:cxnChg>
        <pc:cxnChg chg="add mod">
          <ac:chgData name="Olivia Schultes" userId="4ae696eb-fef9-48d8-a46c-894578643fab" providerId="ADAL" clId="{F7217AA9-B30E-446A-A7B6-3083091A7F11}" dt="2025-07-07T20:34:15.647" v="9094" actId="1076"/>
          <ac:cxnSpMkLst>
            <pc:docMk/>
            <pc:sldMk cId="1344715219" sldId="456"/>
            <ac:cxnSpMk id="7" creationId="{C512DCEE-2DC8-5168-9376-5FADD0A459CC}"/>
          </ac:cxnSpMkLst>
        </pc:cxnChg>
      </pc:sldChg>
      <pc:sldChg chg="addSp modSp add mod ord modNotesTx">
        <pc:chgData name="Olivia Schultes" userId="4ae696eb-fef9-48d8-a46c-894578643fab" providerId="ADAL" clId="{F7217AA9-B30E-446A-A7B6-3083091A7F11}" dt="2025-07-07T20:39:00.597" v="10245" actId="20577"/>
        <pc:sldMkLst>
          <pc:docMk/>
          <pc:sldMk cId="3211953252" sldId="457"/>
        </pc:sldMkLst>
        <pc:spChg chg="add mod">
          <ac:chgData name="Olivia Schultes" userId="4ae696eb-fef9-48d8-a46c-894578643fab" providerId="ADAL" clId="{F7217AA9-B30E-446A-A7B6-3083091A7F11}" dt="2025-07-07T20:32:23.865" v="9052" actId="1037"/>
          <ac:spMkLst>
            <pc:docMk/>
            <pc:sldMk cId="3211953252" sldId="457"/>
            <ac:spMk id="2" creationId="{D709BB0A-66FA-E030-45D0-97049B6AB1A5}"/>
          </ac:spMkLst>
        </pc:spChg>
        <pc:spChg chg="add mod">
          <ac:chgData name="Olivia Schultes" userId="4ae696eb-fef9-48d8-a46c-894578643fab" providerId="ADAL" clId="{F7217AA9-B30E-446A-A7B6-3083091A7F11}" dt="2025-07-07T20:32:18.522" v="9046" actId="1076"/>
          <ac:spMkLst>
            <pc:docMk/>
            <pc:sldMk cId="3211953252" sldId="457"/>
            <ac:spMk id="5" creationId="{5FD2EBA2-16D3-3CA5-B015-3E2C73AFA474}"/>
          </ac:spMkLst>
        </pc:spChg>
        <pc:spChg chg="add mod">
          <ac:chgData name="Olivia Schultes" userId="4ae696eb-fef9-48d8-a46c-894578643fab" providerId="ADAL" clId="{F7217AA9-B30E-446A-A7B6-3083091A7F11}" dt="2025-07-07T20:32:29.007" v="9058" actId="1035"/>
          <ac:spMkLst>
            <pc:docMk/>
            <pc:sldMk cId="3211953252" sldId="457"/>
            <ac:spMk id="6" creationId="{80E4225B-6A46-D1B0-62E4-8397770FE771}"/>
          </ac:spMkLst>
        </pc:spChg>
        <pc:spChg chg="mod">
          <ac:chgData name="Olivia Schultes" userId="4ae696eb-fef9-48d8-a46c-894578643fab" providerId="ADAL" clId="{F7217AA9-B30E-446A-A7B6-3083091A7F11}" dt="2025-07-07T20:32:11.730" v="9045" actId="1076"/>
          <ac:spMkLst>
            <pc:docMk/>
            <pc:sldMk cId="3211953252" sldId="457"/>
            <ac:spMk id="12" creationId="{056D8D6D-6F7F-C5CE-3D26-A62DCD257BFC}"/>
          </ac:spMkLst>
        </pc:spChg>
        <pc:cxnChg chg="add mod">
          <ac:chgData name="Olivia Schultes" userId="4ae696eb-fef9-48d8-a46c-894578643fab" providerId="ADAL" clId="{F7217AA9-B30E-446A-A7B6-3083091A7F11}" dt="2025-07-07T20:33:37.052" v="9090" actId="14100"/>
          <ac:cxnSpMkLst>
            <pc:docMk/>
            <pc:sldMk cId="3211953252" sldId="457"/>
            <ac:cxnSpMk id="4" creationId="{0C1A37D4-EB8F-C0A3-0880-F6D234A1BA4B}"/>
          </ac:cxnSpMkLst>
        </pc:cxnChg>
        <pc:cxnChg chg="add mod">
          <ac:chgData name="Olivia Schultes" userId="4ae696eb-fef9-48d8-a46c-894578643fab" providerId="ADAL" clId="{F7217AA9-B30E-446A-A7B6-3083091A7F11}" dt="2025-07-07T20:32:43.014" v="9062" actId="14100"/>
          <ac:cxnSpMkLst>
            <pc:docMk/>
            <pc:sldMk cId="3211953252" sldId="457"/>
            <ac:cxnSpMk id="7" creationId="{DE09391B-A843-E0FA-6224-B25E8061F3C1}"/>
          </ac:cxnSpMkLst>
        </pc:cxnChg>
      </pc:sldChg>
      <pc:sldChg chg="addSp modSp add mod ord modNotesTx">
        <pc:chgData name="Olivia Schultes" userId="4ae696eb-fef9-48d8-a46c-894578643fab" providerId="ADAL" clId="{F7217AA9-B30E-446A-A7B6-3083091A7F11}" dt="2025-07-07T20:39:23.185" v="10345" actId="20577"/>
        <pc:sldMkLst>
          <pc:docMk/>
          <pc:sldMk cId="2738459006" sldId="458"/>
        </pc:sldMkLst>
        <pc:spChg chg="add mod">
          <ac:chgData name="Olivia Schultes" userId="4ae696eb-fef9-48d8-a46c-894578643fab" providerId="ADAL" clId="{F7217AA9-B30E-446A-A7B6-3083091A7F11}" dt="2025-07-07T20:33:10.086" v="9083" actId="1036"/>
          <ac:spMkLst>
            <pc:docMk/>
            <pc:sldMk cId="2738459006" sldId="458"/>
            <ac:spMk id="2" creationId="{3F3C4829-DE3A-090C-E65F-6B1A9C934995}"/>
          </ac:spMkLst>
        </pc:spChg>
        <pc:spChg chg="add mod">
          <ac:chgData name="Olivia Schultes" userId="4ae696eb-fef9-48d8-a46c-894578643fab" providerId="ADAL" clId="{F7217AA9-B30E-446A-A7B6-3083091A7F11}" dt="2025-07-07T20:34:23.523" v="9095" actId="1076"/>
          <ac:spMkLst>
            <pc:docMk/>
            <pc:sldMk cId="2738459006" sldId="458"/>
            <ac:spMk id="5" creationId="{2DC81D76-7A54-8589-B2F5-27F1B587D2FE}"/>
          </ac:spMkLst>
        </pc:spChg>
        <pc:spChg chg="add mod">
          <ac:chgData name="Olivia Schultes" userId="4ae696eb-fef9-48d8-a46c-894578643fab" providerId="ADAL" clId="{F7217AA9-B30E-446A-A7B6-3083091A7F11}" dt="2025-07-07T20:33:15.547" v="9084" actId="1076"/>
          <ac:spMkLst>
            <pc:docMk/>
            <pc:sldMk cId="2738459006" sldId="458"/>
            <ac:spMk id="6" creationId="{DCC1CB4F-2135-36AE-E418-705754386621}"/>
          </ac:spMkLst>
        </pc:spChg>
        <pc:cxnChg chg="add mod">
          <ac:chgData name="Olivia Schultes" userId="4ae696eb-fef9-48d8-a46c-894578643fab" providerId="ADAL" clId="{F7217AA9-B30E-446A-A7B6-3083091A7F11}" dt="2025-07-07T20:34:23.523" v="9095" actId="1076"/>
          <ac:cxnSpMkLst>
            <pc:docMk/>
            <pc:sldMk cId="2738459006" sldId="458"/>
            <ac:cxnSpMk id="4" creationId="{F1BD45EF-1502-15C3-4A6B-F0AA225BE836}"/>
          </ac:cxnSpMkLst>
        </pc:cxnChg>
        <pc:cxnChg chg="add mod">
          <ac:chgData name="Olivia Schultes" userId="4ae696eb-fef9-48d8-a46c-894578643fab" providerId="ADAL" clId="{F7217AA9-B30E-446A-A7B6-3083091A7F11}" dt="2025-07-07T20:34:23.523" v="9095" actId="1076"/>
          <ac:cxnSpMkLst>
            <pc:docMk/>
            <pc:sldMk cId="2738459006" sldId="458"/>
            <ac:cxnSpMk id="7" creationId="{B39C5DBF-BEBA-9120-E63B-D37865A3EA14}"/>
          </ac:cxnSpMkLst>
        </pc:cxnChg>
      </pc:sldChg>
      <pc:sldChg chg="add del">
        <pc:chgData name="Olivia Schultes" userId="4ae696eb-fef9-48d8-a46c-894578643fab" providerId="ADAL" clId="{F7217AA9-B30E-446A-A7B6-3083091A7F11}" dt="2025-07-07T22:00:55.462" v="11077" actId="47"/>
        <pc:sldMkLst>
          <pc:docMk/>
          <pc:sldMk cId="1371702908" sldId="459"/>
        </pc:sldMkLst>
      </pc:sldChg>
      <pc:sldChg chg="modSp add mod modNotesTx">
        <pc:chgData name="Olivia Schultes" userId="4ae696eb-fef9-48d8-a46c-894578643fab" providerId="ADAL" clId="{F7217AA9-B30E-446A-A7B6-3083091A7F11}" dt="2025-07-07T21:57:39.368" v="11072" actId="20577"/>
        <pc:sldMkLst>
          <pc:docMk/>
          <pc:sldMk cId="2091380608" sldId="460"/>
        </pc:sldMkLst>
        <pc:spChg chg="mod">
          <ac:chgData name="Olivia Schultes" userId="4ae696eb-fef9-48d8-a46c-894578643fab" providerId="ADAL" clId="{F7217AA9-B30E-446A-A7B6-3083091A7F11}" dt="2025-07-07T21:54:50.095" v="10602" actId="1076"/>
          <ac:spMkLst>
            <pc:docMk/>
            <pc:sldMk cId="2091380608" sldId="460"/>
            <ac:spMk id="4" creationId="{D9908A78-20D5-8D64-76A8-D506CFD13981}"/>
          </ac:spMkLst>
        </pc:spChg>
        <pc:cxnChg chg="mod">
          <ac:chgData name="Olivia Schultes" userId="4ae696eb-fef9-48d8-a46c-894578643fab" providerId="ADAL" clId="{F7217AA9-B30E-446A-A7B6-3083091A7F11}" dt="2025-07-07T21:54:50.095" v="10602" actId="1076"/>
          <ac:cxnSpMkLst>
            <pc:docMk/>
            <pc:sldMk cId="2091380608" sldId="460"/>
            <ac:cxnSpMk id="5" creationId="{B14523BE-0CC2-8B4D-34A5-2161F536CAA8}"/>
          </ac:cxnSpMkLst>
        </pc:cxnChg>
      </pc:sldChg>
      <pc:sldChg chg="add del">
        <pc:chgData name="Olivia Schultes" userId="4ae696eb-fef9-48d8-a46c-894578643fab" providerId="ADAL" clId="{F7217AA9-B30E-446A-A7B6-3083091A7F11}" dt="2025-07-07T21:53:11.285" v="10565" actId="2890"/>
        <pc:sldMkLst>
          <pc:docMk/>
          <pc:sldMk cId="2781415481" sldId="460"/>
        </pc:sldMkLst>
      </pc:sldChg>
      <pc:sldChg chg="addSp modSp add mod ord">
        <pc:chgData name="Olivia Schultes" userId="4ae696eb-fef9-48d8-a46c-894578643fab" providerId="ADAL" clId="{F7217AA9-B30E-446A-A7B6-3083091A7F11}" dt="2025-07-07T21:55:13.144" v="10620" actId="1035"/>
        <pc:sldMkLst>
          <pc:docMk/>
          <pc:sldMk cId="684243604" sldId="461"/>
        </pc:sldMkLst>
        <pc:spChg chg="add mod">
          <ac:chgData name="Olivia Schultes" userId="4ae696eb-fef9-48d8-a46c-894578643fab" providerId="ADAL" clId="{F7217AA9-B30E-446A-A7B6-3083091A7F11}" dt="2025-07-07T21:55:13.144" v="10620" actId="1035"/>
          <ac:spMkLst>
            <pc:docMk/>
            <pc:sldMk cId="684243604" sldId="461"/>
            <ac:spMk id="4" creationId="{A422E38D-F658-483B-8B4D-F3AE4DBDEEC8}"/>
          </ac:spMkLst>
        </pc:spChg>
        <pc:spChg chg="add mod">
          <ac:chgData name="Olivia Schultes" userId="4ae696eb-fef9-48d8-a46c-894578643fab" providerId="ADAL" clId="{F7217AA9-B30E-446A-A7B6-3083091A7F11}" dt="2025-07-07T21:55:07.317" v="10606"/>
          <ac:spMkLst>
            <pc:docMk/>
            <pc:sldMk cId="684243604" sldId="461"/>
            <ac:spMk id="6" creationId="{0CAAED2A-9627-37B3-7B44-2C4F47D92DCE}"/>
          </ac:spMkLst>
        </pc:spChg>
        <pc:cxnChg chg="add mod">
          <ac:chgData name="Olivia Schultes" userId="4ae696eb-fef9-48d8-a46c-894578643fab" providerId="ADAL" clId="{F7217AA9-B30E-446A-A7B6-3083091A7F11}" dt="2025-07-07T21:55:13.144" v="10620" actId="1035"/>
          <ac:cxnSpMkLst>
            <pc:docMk/>
            <pc:sldMk cId="684243604" sldId="461"/>
            <ac:cxnSpMk id="5" creationId="{3417CC68-2C79-DAB2-D687-8BB9F104C609}"/>
          </ac:cxnSpMkLst>
        </pc:cxnChg>
      </pc:sldChg>
      <pc:sldChg chg="addSp modSp add mod ord">
        <pc:chgData name="Olivia Schultes" userId="4ae696eb-fef9-48d8-a46c-894578643fab" providerId="ADAL" clId="{F7217AA9-B30E-446A-A7B6-3083091A7F11}" dt="2025-07-07T21:55:47.808" v="10629" actId="14100"/>
        <pc:sldMkLst>
          <pc:docMk/>
          <pc:sldMk cId="749694980" sldId="462"/>
        </pc:sldMkLst>
        <pc:spChg chg="add mod">
          <ac:chgData name="Olivia Schultes" userId="4ae696eb-fef9-48d8-a46c-894578643fab" providerId="ADAL" clId="{F7217AA9-B30E-446A-A7B6-3083091A7F11}" dt="2025-07-07T21:55:47.808" v="10629" actId="14100"/>
          <ac:spMkLst>
            <pc:docMk/>
            <pc:sldMk cId="749694980" sldId="462"/>
            <ac:spMk id="4" creationId="{32CDBA81-53B2-0B0B-12D0-673AF13C0608}"/>
          </ac:spMkLst>
        </pc:spChg>
        <pc:spChg chg="add mod">
          <ac:chgData name="Olivia Schultes" userId="4ae696eb-fef9-48d8-a46c-894578643fab" providerId="ADAL" clId="{F7217AA9-B30E-446A-A7B6-3083091A7F11}" dt="2025-07-07T21:55:29.362" v="10624"/>
          <ac:spMkLst>
            <pc:docMk/>
            <pc:sldMk cId="749694980" sldId="462"/>
            <ac:spMk id="6" creationId="{4E3BE48A-4BB3-79BA-5000-84EB1439E46D}"/>
          </ac:spMkLst>
        </pc:spChg>
        <pc:cxnChg chg="add mod">
          <ac:chgData name="Olivia Schultes" userId="4ae696eb-fef9-48d8-a46c-894578643fab" providerId="ADAL" clId="{F7217AA9-B30E-446A-A7B6-3083091A7F11}" dt="2025-07-07T21:55:47.808" v="10629" actId="14100"/>
          <ac:cxnSpMkLst>
            <pc:docMk/>
            <pc:sldMk cId="749694980" sldId="462"/>
            <ac:cxnSpMk id="5" creationId="{0BA26092-9C21-A42F-8A8C-E7CF6943C50D}"/>
          </ac:cxnSpMkLst>
        </pc:cxnChg>
      </pc:sldChg>
      <pc:sldChg chg="addSp modSp add mod">
        <pc:chgData name="Olivia Schultes" userId="4ae696eb-fef9-48d8-a46c-894578643fab" providerId="ADAL" clId="{F7217AA9-B30E-446A-A7B6-3083091A7F11}" dt="2025-07-07T21:58:46.252" v="11076" actId="1076"/>
        <pc:sldMkLst>
          <pc:docMk/>
          <pc:sldMk cId="4251132154" sldId="463"/>
        </pc:sldMkLst>
        <pc:picChg chg="add mod">
          <ac:chgData name="Olivia Schultes" userId="4ae696eb-fef9-48d8-a46c-894578643fab" providerId="ADAL" clId="{F7217AA9-B30E-446A-A7B6-3083091A7F11}" dt="2025-07-07T21:58:46.252" v="11076" actId="1076"/>
          <ac:picMkLst>
            <pc:docMk/>
            <pc:sldMk cId="4251132154" sldId="463"/>
            <ac:picMk id="5" creationId="{96C37C7F-69B1-2802-1B3A-225CB3757B4C}"/>
          </ac:picMkLst>
        </pc:picChg>
      </pc:sldChg>
      <pc:sldChg chg="modSp add mod ord">
        <pc:chgData name="Olivia Schultes" userId="4ae696eb-fef9-48d8-a46c-894578643fab" providerId="ADAL" clId="{F7217AA9-B30E-446A-A7B6-3083091A7F11}" dt="2025-07-08T15:57:31.849" v="15104"/>
        <pc:sldMkLst>
          <pc:docMk/>
          <pc:sldMk cId="3564178375" sldId="464"/>
        </pc:sldMkLst>
        <pc:spChg chg="mod">
          <ac:chgData name="Olivia Schultes" userId="4ae696eb-fef9-48d8-a46c-894578643fab" providerId="ADAL" clId="{F7217AA9-B30E-446A-A7B6-3083091A7F11}" dt="2025-07-07T22:46:16.027" v="11540" actId="20577"/>
          <ac:spMkLst>
            <pc:docMk/>
            <pc:sldMk cId="3564178375" sldId="464"/>
            <ac:spMk id="4" creationId="{6BBE9F6B-E7EB-82D5-BD64-7017C65F0D7D}"/>
          </ac:spMkLst>
        </pc:spChg>
        <pc:spChg chg="mod">
          <ac:chgData name="Olivia Schultes" userId="4ae696eb-fef9-48d8-a46c-894578643fab" providerId="ADAL" clId="{F7217AA9-B30E-446A-A7B6-3083091A7F11}" dt="2025-07-07T22:46:18.601" v="11541" actId="20577"/>
          <ac:spMkLst>
            <pc:docMk/>
            <pc:sldMk cId="3564178375" sldId="464"/>
            <ac:spMk id="5" creationId="{344FD987-AE7A-EEA3-B198-A4FE60E07FE8}"/>
          </ac:spMkLst>
        </pc:spChg>
      </pc:sldChg>
      <pc:sldChg chg="modSp new mod">
        <pc:chgData name="Olivia Schultes" userId="4ae696eb-fef9-48d8-a46c-894578643fab" providerId="ADAL" clId="{F7217AA9-B30E-446A-A7B6-3083091A7F11}" dt="2025-07-07T22:43:00.478" v="11225" actId="20577"/>
        <pc:sldMkLst>
          <pc:docMk/>
          <pc:sldMk cId="833677428" sldId="465"/>
        </pc:sldMkLst>
        <pc:spChg chg="mod">
          <ac:chgData name="Olivia Schultes" userId="4ae696eb-fef9-48d8-a46c-894578643fab" providerId="ADAL" clId="{F7217AA9-B30E-446A-A7B6-3083091A7F11}" dt="2025-07-07T22:42:39.122" v="11202" actId="20577"/>
          <ac:spMkLst>
            <pc:docMk/>
            <pc:sldMk cId="833677428" sldId="465"/>
            <ac:spMk id="2" creationId="{86737D96-8040-7C42-9B28-951F1C002210}"/>
          </ac:spMkLst>
        </pc:spChg>
        <pc:spChg chg="mod">
          <ac:chgData name="Olivia Schultes" userId="4ae696eb-fef9-48d8-a46c-894578643fab" providerId="ADAL" clId="{F7217AA9-B30E-446A-A7B6-3083091A7F11}" dt="2025-07-07T22:43:00.478" v="11225" actId="20577"/>
          <ac:spMkLst>
            <pc:docMk/>
            <pc:sldMk cId="833677428" sldId="465"/>
            <ac:spMk id="3" creationId="{81211200-9438-34C9-253C-E05FDB231D78}"/>
          </ac:spMkLst>
        </pc:spChg>
      </pc:sldChg>
      <pc:sldChg chg="modSp add mod ord modNotesTx">
        <pc:chgData name="Olivia Schultes" userId="4ae696eb-fef9-48d8-a46c-894578643fab" providerId="ADAL" clId="{F7217AA9-B30E-446A-A7B6-3083091A7F11}" dt="2025-07-08T23:51:11.067" v="16689" actId="20577"/>
        <pc:sldMkLst>
          <pc:docMk/>
          <pc:sldMk cId="1014745481" sldId="466"/>
        </pc:sldMkLst>
        <pc:spChg chg="mod">
          <ac:chgData name="Olivia Schultes" userId="4ae696eb-fef9-48d8-a46c-894578643fab" providerId="ADAL" clId="{F7217AA9-B30E-446A-A7B6-3083091A7F11}" dt="2025-07-08T23:42:32.674" v="15307" actId="1076"/>
          <ac:spMkLst>
            <pc:docMk/>
            <pc:sldMk cId="1014745481" sldId="466"/>
            <ac:spMk id="5" creationId="{CEAAF3E0-811D-2905-1DD4-12D60A7B7141}"/>
          </ac:spMkLst>
        </pc:spChg>
        <pc:spChg chg="mod">
          <ac:chgData name="Olivia Schultes" userId="4ae696eb-fef9-48d8-a46c-894578643fab" providerId="ADAL" clId="{F7217AA9-B30E-446A-A7B6-3083091A7F11}" dt="2025-07-08T15:47:13.282" v="14528" actId="20577"/>
          <ac:spMkLst>
            <pc:docMk/>
            <pc:sldMk cId="1014745481" sldId="466"/>
            <ac:spMk id="6" creationId="{7F13EAF3-148A-1760-DEFC-09B18EE77FF8}"/>
          </ac:spMkLst>
        </pc:spChg>
      </pc:sldChg>
      <pc:sldChg chg="modSp add mod ord modNotesTx">
        <pc:chgData name="Olivia Schultes" userId="4ae696eb-fef9-48d8-a46c-894578643fab" providerId="ADAL" clId="{F7217AA9-B30E-446A-A7B6-3083091A7F11}" dt="2025-07-08T15:57:31.849" v="15104"/>
        <pc:sldMkLst>
          <pc:docMk/>
          <pc:sldMk cId="229763323" sldId="467"/>
        </pc:sldMkLst>
        <pc:spChg chg="mod">
          <ac:chgData name="Olivia Schultes" userId="4ae696eb-fef9-48d8-a46c-894578643fab" providerId="ADAL" clId="{F7217AA9-B30E-446A-A7B6-3083091A7F11}" dt="2025-07-08T15:50:01.616" v="14850" actId="20577"/>
          <ac:spMkLst>
            <pc:docMk/>
            <pc:sldMk cId="229763323" sldId="467"/>
            <ac:spMk id="5" creationId="{6CC6D5BD-6FDA-0573-9484-24DA4CA71432}"/>
          </ac:spMkLst>
        </pc:spChg>
        <pc:spChg chg="mod">
          <ac:chgData name="Olivia Schultes" userId="4ae696eb-fef9-48d8-a46c-894578643fab" providerId="ADAL" clId="{F7217AA9-B30E-446A-A7B6-3083091A7F11}" dt="2025-07-08T14:46:32.958" v="11781" actId="20577"/>
          <ac:spMkLst>
            <pc:docMk/>
            <pc:sldMk cId="229763323" sldId="467"/>
            <ac:spMk id="6" creationId="{92781073-CCC6-88F0-0A9B-B5607B2919D6}"/>
          </ac:spMkLst>
        </pc:spChg>
      </pc:sldChg>
      <pc:sldChg chg="addSp modSp add del mod modNotesTx">
        <pc:chgData name="Olivia Schultes" userId="4ae696eb-fef9-48d8-a46c-894578643fab" providerId="ADAL" clId="{F7217AA9-B30E-446A-A7B6-3083091A7F11}" dt="2025-07-08T15:34:17.049" v="12697" actId="47"/>
        <pc:sldMkLst>
          <pc:docMk/>
          <pc:sldMk cId="1111029714" sldId="468"/>
        </pc:sldMkLst>
        <pc:spChg chg="add mod">
          <ac:chgData name="Olivia Schultes" userId="4ae696eb-fef9-48d8-a46c-894578643fab" providerId="ADAL" clId="{F7217AA9-B30E-446A-A7B6-3083091A7F11}" dt="2025-07-08T14:52:51.749" v="11820" actId="14100"/>
          <ac:spMkLst>
            <pc:docMk/>
            <pc:sldMk cId="1111029714" sldId="468"/>
            <ac:spMk id="2" creationId="{E5C7BB6C-A26B-90C4-AC15-CD2934E1D229}"/>
          </ac:spMkLst>
        </pc:spChg>
        <pc:spChg chg="add mod">
          <ac:chgData name="Olivia Schultes" userId="4ae696eb-fef9-48d8-a46c-894578643fab" providerId="ADAL" clId="{F7217AA9-B30E-446A-A7B6-3083091A7F11}" dt="2025-07-08T14:53:04.755" v="11835" actId="20577"/>
          <ac:spMkLst>
            <pc:docMk/>
            <pc:sldMk cId="1111029714" sldId="468"/>
            <ac:spMk id="7" creationId="{F1E3BE62-7F6D-B83C-06A4-95F1FD106FEE}"/>
          </ac:spMkLst>
        </pc:spChg>
        <pc:spChg chg="add mod">
          <ac:chgData name="Olivia Schultes" userId="4ae696eb-fef9-48d8-a46c-894578643fab" providerId="ADAL" clId="{F7217AA9-B30E-446A-A7B6-3083091A7F11}" dt="2025-07-08T14:53:08.887" v="11836" actId="1076"/>
          <ac:spMkLst>
            <pc:docMk/>
            <pc:sldMk cId="1111029714" sldId="468"/>
            <ac:spMk id="9" creationId="{F3E9429B-AB70-597B-FA0E-D60D48AAA693}"/>
          </ac:spMkLst>
        </pc:spChg>
        <pc:cxnChg chg="add mod">
          <ac:chgData name="Olivia Schultes" userId="4ae696eb-fef9-48d8-a46c-894578643fab" providerId="ADAL" clId="{F7217AA9-B30E-446A-A7B6-3083091A7F11}" dt="2025-07-08T14:52:51.749" v="11820" actId="14100"/>
          <ac:cxnSpMkLst>
            <pc:docMk/>
            <pc:sldMk cId="1111029714" sldId="468"/>
            <ac:cxnSpMk id="3" creationId="{6BA50B58-D7EF-3BD1-B0D9-A2E923349D91}"/>
          </ac:cxnSpMkLst>
        </pc:cxnChg>
        <pc:cxnChg chg="add mod">
          <ac:chgData name="Olivia Schultes" userId="4ae696eb-fef9-48d8-a46c-894578643fab" providerId="ADAL" clId="{F7217AA9-B30E-446A-A7B6-3083091A7F11}" dt="2025-07-08T14:53:08.887" v="11836" actId="1076"/>
          <ac:cxnSpMkLst>
            <pc:docMk/>
            <pc:sldMk cId="1111029714" sldId="468"/>
            <ac:cxnSpMk id="8" creationId="{034873C2-C03D-D566-5C93-A70BA38EA133}"/>
          </ac:cxnSpMkLst>
        </pc:cxnChg>
      </pc:sldChg>
      <pc:sldChg chg="addSp delSp modSp add del mod ord modNotesTx">
        <pc:chgData name="Olivia Schultes" userId="4ae696eb-fef9-48d8-a46c-894578643fab" providerId="ADAL" clId="{F7217AA9-B30E-446A-A7B6-3083091A7F11}" dt="2025-07-08T15:37:22.983" v="12765" actId="47"/>
        <pc:sldMkLst>
          <pc:docMk/>
          <pc:sldMk cId="225115094" sldId="469"/>
        </pc:sldMkLst>
        <pc:spChg chg="add del mod">
          <ac:chgData name="Olivia Schultes" userId="4ae696eb-fef9-48d8-a46c-894578643fab" providerId="ADAL" clId="{F7217AA9-B30E-446A-A7B6-3083091A7F11}" dt="2025-07-08T14:54:05.567" v="11844" actId="478"/>
          <ac:spMkLst>
            <pc:docMk/>
            <pc:sldMk cId="225115094" sldId="469"/>
            <ac:spMk id="2" creationId="{C4C9F00E-E941-E9A4-8291-92945A63381E}"/>
          </ac:spMkLst>
        </pc:spChg>
        <pc:spChg chg="add mod">
          <ac:chgData name="Olivia Schultes" userId="4ae696eb-fef9-48d8-a46c-894578643fab" providerId="ADAL" clId="{F7217AA9-B30E-446A-A7B6-3083091A7F11}" dt="2025-07-08T14:54:28.022" v="11884" actId="20577"/>
          <ac:spMkLst>
            <pc:docMk/>
            <pc:sldMk cId="225115094" sldId="469"/>
            <ac:spMk id="7" creationId="{A614059A-3552-AD21-D11B-E9682581DB62}"/>
          </ac:spMkLst>
        </pc:spChg>
        <pc:spChg chg="add mod">
          <ac:chgData name="Olivia Schultes" userId="4ae696eb-fef9-48d8-a46c-894578643fab" providerId="ADAL" clId="{F7217AA9-B30E-446A-A7B6-3083091A7F11}" dt="2025-07-08T14:53:36.068" v="11838" actId="208"/>
          <ac:spMkLst>
            <pc:docMk/>
            <pc:sldMk cId="225115094" sldId="469"/>
            <ac:spMk id="8" creationId="{450C583A-A6DD-EC9E-3F09-BA22CFB354A0}"/>
          </ac:spMkLst>
        </pc:spChg>
        <pc:spChg chg="add mod">
          <ac:chgData name="Olivia Schultes" userId="4ae696eb-fef9-48d8-a46c-894578643fab" providerId="ADAL" clId="{F7217AA9-B30E-446A-A7B6-3083091A7F11}" dt="2025-07-08T14:53:57.283" v="11842" actId="14100"/>
          <ac:spMkLst>
            <pc:docMk/>
            <pc:sldMk cId="225115094" sldId="469"/>
            <ac:spMk id="10" creationId="{CB7896E3-7152-74BA-D45B-970F28B6FE73}"/>
          </ac:spMkLst>
        </pc:spChg>
        <pc:spChg chg="add del mod">
          <ac:chgData name="Olivia Schultes" userId="4ae696eb-fef9-48d8-a46c-894578643fab" providerId="ADAL" clId="{F7217AA9-B30E-446A-A7B6-3083091A7F11}" dt="2025-07-08T14:54:12.860" v="11846" actId="478"/>
          <ac:spMkLst>
            <pc:docMk/>
            <pc:sldMk cId="225115094" sldId="469"/>
            <ac:spMk id="12" creationId="{15D76216-E8B0-D28F-C85F-BD3A0AAE6899}"/>
          </ac:spMkLst>
        </pc:spChg>
        <pc:cxnChg chg="add del mod">
          <ac:chgData name="Olivia Schultes" userId="4ae696eb-fef9-48d8-a46c-894578643fab" providerId="ADAL" clId="{F7217AA9-B30E-446A-A7B6-3083091A7F11}" dt="2025-07-08T14:54:02.848" v="11843" actId="478"/>
          <ac:cxnSpMkLst>
            <pc:docMk/>
            <pc:sldMk cId="225115094" sldId="469"/>
            <ac:cxnSpMk id="3" creationId="{FD9A368E-4E0C-0C99-2ED0-4801AEB08771}"/>
          </ac:cxnSpMkLst>
        </pc:cxnChg>
        <pc:cxnChg chg="add mod">
          <ac:chgData name="Olivia Schultes" userId="4ae696eb-fef9-48d8-a46c-894578643fab" providerId="ADAL" clId="{F7217AA9-B30E-446A-A7B6-3083091A7F11}" dt="2025-07-08T14:53:36.068" v="11838" actId="208"/>
          <ac:cxnSpMkLst>
            <pc:docMk/>
            <pc:sldMk cId="225115094" sldId="469"/>
            <ac:cxnSpMk id="9" creationId="{811B839C-F6BD-4F4D-CF30-DDC9B261FCB5}"/>
          </ac:cxnSpMkLst>
        </pc:cxnChg>
        <pc:cxnChg chg="add mod">
          <ac:chgData name="Olivia Schultes" userId="4ae696eb-fef9-48d8-a46c-894578643fab" providerId="ADAL" clId="{F7217AA9-B30E-446A-A7B6-3083091A7F11}" dt="2025-07-08T14:53:57.283" v="11842" actId="14100"/>
          <ac:cxnSpMkLst>
            <pc:docMk/>
            <pc:sldMk cId="225115094" sldId="469"/>
            <ac:cxnSpMk id="11" creationId="{1FA4D0F8-AD11-F065-193F-92837EBB6C46}"/>
          </ac:cxnSpMkLst>
        </pc:cxnChg>
        <pc:cxnChg chg="add del mod">
          <ac:chgData name="Olivia Schultes" userId="4ae696eb-fef9-48d8-a46c-894578643fab" providerId="ADAL" clId="{F7217AA9-B30E-446A-A7B6-3083091A7F11}" dt="2025-07-08T14:54:09.603" v="11845" actId="478"/>
          <ac:cxnSpMkLst>
            <pc:docMk/>
            <pc:sldMk cId="225115094" sldId="469"/>
            <ac:cxnSpMk id="13" creationId="{FD3BAF94-CC43-A9D0-31FA-B7026F326E0F}"/>
          </ac:cxnSpMkLst>
        </pc:cxnChg>
      </pc:sldChg>
      <pc:sldChg chg="modSp add del mod modNotesTx">
        <pc:chgData name="Olivia Schultes" userId="4ae696eb-fef9-48d8-a46c-894578643fab" providerId="ADAL" clId="{F7217AA9-B30E-446A-A7B6-3083091A7F11}" dt="2025-07-08T15:35:45.314" v="12724" actId="47"/>
        <pc:sldMkLst>
          <pc:docMk/>
          <pc:sldMk cId="3418444912" sldId="470"/>
        </pc:sldMkLst>
        <pc:spChg chg="mod">
          <ac:chgData name="Olivia Schultes" userId="4ae696eb-fef9-48d8-a46c-894578643fab" providerId="ADAL" clId="{F7217AA9-B30E-446A-A7B6-3083091A7F11}" dt="2025-07-08T14:53:46.101" v="11839" actId="208"/>
          <ac:spMkLst>
            <pc:docMk/>
            <pc:sldMk cId="3418444912" sldId="470"/>
            <ac:spMk id="2" creationId="{0D2CBE08-86ED-087E-9ADB-D468F39450C9}"/>
          </ac:spMkLst>
        </pc:spChg>
        <pc:spChg chg="mod">
          <ac:chgData name="Olivia Schultes" userId="4ae696eb-fef9-48d8-a46c-894578643fab" providerId="ADAL" clId="{F7217AA9-B30E-446A-A7B6-3083091A7F11}" dt="2025-07-08T14:53:46.101" v="11839" actId="208"/>
          <ac:spMkLst>
            <pc:docMk/>
            <pc:sldMk cId="3418444912" sldId="470"/>
            <ac:spMk id="7" creationId="{D302711A-8697-19AD-0D43-9E72E616F464}"/>
          </ac:spMkLst>
        </pc:spChg>
        <pc:spChg chg="mod">
          <ac:chgData name="Olivia Schultes" userId="4ae696eb-fef9-48d8-a46c-894578643fab" providerId="ADAL" clId="{F7217AA9-B30E-446A-A7B6-3083091A7F11}" dt="2025-07-08T14:53:46.101" v="11839" actId="208"/>
          <ac:spMkLst>
            <pc:docMk/>
            <pc:sldMk cId="3418444912" sldId="470"/>
            <ac:spMk id="9" creationId="{C2372F21-021E-31DE-6CE7-A06BFDE192EE}"/>
          </ac:spMkLst>
        </pc:spChg>
        <pc:cxnChg chg="mod">
          <ac:chgData name="Olivia Schultes" userId="4ae696eb-fef9-48d8-a46c-894578643fab" providerId="ADAL" clId="{F7217AA9-B30E-446A-A7B6-3083091A7F11}" dt="2025-07-08T14:53:46.101" v="11839" actId="208"/>
          <ac:cxnSpMkLst>
            <pc:docMk/>
            <pc:sldMk cId="3418444912" sldId="470"/>
            <ac:cxnSpMk id="3" creationId="{502E8478-69E7-719A-1476-C99ACA34516F}"/>
          </ac:cxnSpMkLst>
        </pc:cxnChg>
        <pc:cxnChg chg="mod">
          <ac:chgData name="Olivia Schultes" userId="4ae696eb-fef9-48d8-a46c-894578643fab" providerId="ADAL" clId="{F7217AA9-B30E-446A-A7B6-3083091A7F11}" dt="2025-07-08T14:53:46.101" v="11839" actId="208"/>
          <ac:cxnSpMkLst>
            <pc:docMk/>
            <pc:sldMk cId="3418444912" sldId="470"/>
            <ac:cxnSpMk id="8" creationId="{6A67826E-53A7-E591-E669-C4805DA4FF68}"/>
          </ac:cxnSpMkLst>
        </pc:cxnChg>
      </pc:sldChg>
      <pc:sldChg chg="addSp delSp modSp add del mod modNotesTx">
        <pc:chgData name="Olivia Schultes" userId="4ae696eb-fef9-48d8-a46c-894578643fab" providerId="ADAL" clId="{F7217AA9-B30E-446A-A7B6-3083091A7F11}" dt="2025-07-08T15:37:25.271" v="12766" actId="47"/>
        <pc:sldMkLst>
          <pc:docMk/>
          <pc:sldMk cId="3137243544" sldId="471"/>
        </pc:sldMkLst>
        <pc:spChg chg="add mod">
          <ac:chgData name="Olivia Schultes" userId="4ae696eb-fef9-48d8-a46c-894578643fab" providerId="ADAL" clId="{F7217AA9-B30E-446A-A7B6-3083091A7F11}" dt="2025-07-08T14:57:22.651" v="12256" actId="1035"/>
          <ac:spMkLst>
            <pc:docMk/>
            <pc:sldMk cId="3137243544" sldId="471"/>
            <ac:spMk id="2" creationId="{57D79C7F-431E-7968-68FF-69343CBC294C}"/>
          </ac:spMkLst>
        </pc:spChg>
        <pc:spChg chg="add del mod">
          <ac:chgData name="Olivia Schultes" userId="4ae696eb-fef9-48d8-a46c-894578643fab" providerId="ADAL" clId="{F7217AA9-B30E-446A-A7B6-3083091A7F11}" dt="2025-07-08T14:57:41.115" v="12264" actId="478"/>
          <ac:spMkLst>
            <pc:docMk/>
            <pc:sldMk cId="3137243544" sldId="471"/>
            <ac:spMk id="3" creationId="{C9873A65-392C-2EFE-3BB4-8354323ACBB9}"/>
          </ac:spMkLst>
        </pc:spChg>
        <pc:spChg chg="mod">
          <ac:chgData name="Olivia Schultes" userId="4ae696eb-fef9-48d8-a46c-894578643fab" providerId="ADAL" clId="{F7217AA9-B30E-446A-A7B6-3083091A7F11}" dt="2025-07-08T15:31:33.365" v="12529" actId="20577"/>
          <ac:spMkLst>
            <pc:docMk/>
            <pc:sldMk cId="3137243544" sldId="471"/>
            <ac:spMk id="5" creationId="{EFA9CE8C-93EC-4D32-0D5D-85155903F39D}"/>
          </ac:spMkLst>
        </pc:spChg>
        <pc:spChg chg="mod">
          <ac:chgData name="Olivia Schultes" userId="4ae696eb-fef9-48d8-a46c-894578643fab" providerId="ADAL" clId="{F7217AA9-B30E-446A-A7B6-3083091A7F11}" dt="2025-07-08T15:36:37.469" v="12755" actId="1076"/>
          <ac:spMkLst>
            <pc:docMk/>
            <pc:sldMk cId="3137243544" sldId="471"/>
            <ac:spMk id="6" creationId="{CF31EE23-9E17-57E9-B408-31F50A4BA3C3}"/>
          </ac:spMkLst>
        </pc:spChg>
        <pc:spChg chg="add del mod">
          <ac:chgData name="Olivia Schultes" userId="4ae696eb-fef9-48d8-a46c-894578643fab" providerId="ADAL" clId="{F7217AA9-B30E-446A-A7B6-3083091A7F11}" dt="2025-07-08T14:57:46.265" v="12267" actId="478"/>
          <ac:spMkLst>
            <pc:docMk/>
            <pc:sldMk cId="3137243544" sldId="471"/>
            <ac:spMk id="12" creationId="{D3E5964C-C908-13BD-CDAF-D3122FC8C1A8}"/>
          </ac:spMkLst>
        </pc:spChg>
        <pc:spChg chg="add mod">
          <ac:chgData name="Olivia Schultes" userId="4ae696eb-fef9-48d8-a46c-894578643fab" providerId="ADAL" clId="{F7217AA9-B30E-446A-A7B6-3083091A7F11}" dt="2025-07-08T14:57:33.422" v="12262" actId="1035"/>
          <ac:spMkLst>
            <pc:docMk/>
            <pc:sldMk cId="3137243544" sldId="471"/>
            <ac:spMk id="13" creationId="{08092110-352A-AA8E-901A-56205E43E633}"/>
          </ac:spMkLst>
        </pc:spChg>
        <pc:spChg chg="add mod">
          <ac:chgData name="Olivia Schultes" userId="4ae696eb-fef9-48d8-a46c-894578643fab" providerId="ADAL" clId="{F7217AA9-B30E-446A-A7B6-3083091A7F11}" dt="2025-07-08T14:57:44.599" v="12266" actId="1076"/>
          <ac:spMkLst>
            <pc:docMk/>
            <pc:sldMk cId="3137243544" sldId="471"/>
            <ac:spMk id="14" creationId="{B9A441F6-A492-BF18-74A3-FF42D5DF9735}"/>
          </ac:spMkLst>
        </pc:spChg>
      </pc:sldChg>
      <pc:sldChg chg="addSp delSp modSp add mod ord modNotesTx">
        <pc:chgData name="Olivia Schultes" userId="4ae696eb-fef9-48d8-a46c-894578643fab" providerId="ADAL" clId="{F7217AA9-B30E-446A-A7B6-3083091A7F11}" dt="2025-07-08T15:57:31.849" v="15104"/>
        <pc:sldMkLst>
          <pc:docMk/>
          <pc:sldMk cId="3808287214" sldId="472"/>
        </pc:sldMkLst>
        <pc:spChg chg="add del mod">
          <ac:chgData name="Olivia Schultes" userId="4ae696eb-fef9-48d8-a46c-894578643fab" providerId="ADAL" clId="{F7217AA9-B30E-446A-A7B6-3083091A7F11}" dt="2025-07-08T15:33:38.982" v="12688" actId="478"/>
          <ac:spMkLst>
            <pc:docMk/>
            <pc:sldMk cId="3808287214" sldId="472"/>
            <ac:spMk id="2" creationId="{73EB2849-552D-6435-8DAD-3D05B7BAB7F2}"/>
          </ac:spMkLst>
        </pc:spChg>
        <pc:spChg chg="add mod">
          <ac:chgData name="Olivia Schultes" userId="4ae696eb-fef9-48d8-a46c-894578643fab" providerId="ADAL" clId="{F7217AA9-B30E-446A-A7B6-3083091A7F11}" dt="2025-07-08T15:33:41.971" v="12689" actId="1076"/>
          <ac:spMkLst>
            <pc:docMk/>
            <pc:sldMk cId="3808287214" sldId="472"/>
            <ac:spMk id="3" creationId="{B5EAF43C-F1BE-2A33-681F-9254E37AA098}"/>
          </ac:spMkLst>
        </pc:spChg>
        <pc:spChg chg="mod">
          <ac:chgData name="Olivia Schultes" userId="4ae696eb-fef9-48d8-a46c-894578643fab" providerId="ADAL" clId="{F7217AA9-B30E-446A-A7B6-3083091A7F11}" dt="2025-07-08T15:38:59.200" v="12899"/>
          <ac:spMkLst>
            <pc:docMk/>
            <pc:sldMk cId="3808287214" sldId="472"/>
            <ac:spMk id="5" creationId="{13B72DD8-0847-EBD7-2E6A-0DCCC0C5A7B6}"/>
          </ac:spMkLst>
        </pc:spChg>
        <pc:spChg chg="add mod">
          <ac:chgData name="Olivia Schultes" userId="4ae696eb-fef9-48d8-a46c-894578643fab" providerId="ADAL" clId="{F7217AA9-B30E-446A-A7B6-3083091A7F11}" dt="2025-07-08T15:34:07.934" v="12695" actId="1076"/>
          <ac:spMkLst>
            <pc:docMk/>
            <pc:sldMk cId="3808287214" sldId="472"/>
            <ac:spMk id="8" creationId="{1C271A3F-57F0-C7BC-0BD1-7AB6ACF371E1}"/>
          </ac:spMkLst>
        </pc:spChg>
        <pc:spChg chg="add mod">
          <ac:chgData name="Olivia Schultes" userId="4ae696eb-fef9-48d8-a46c-894578643fab" providerId="ADAL" clId="{F7217AA9-B30E-446A-A7B6-3083091A7F11}" dt="2025-07-08T15:33:46.735" v="12690" actId="1076"/>
          <ac:spMkLst>
            <pc:docMk/>
            <pc:sldMk cId="3808287214" sldId="472"/>
            <ac:spMk id="10" creationId="{96C71C4B-6E7C-48CD-43B0-FBC659889BAA}"/>
          </ac:spMkLst>
        </pc:spChg>
        <pc:spChg chg="add mod">
          <ac:chgData name="Olivia Schultes" userId="4ae696eb-fef9-48d8-a46c-894578643fab" providerId="ADAL" clId="{F7217AA9-B30E-446A-A7B6-3083091A7F11}" dt="2025-07-08T15:39:05.505" v="12929" actId="1037"/>
          <ac:spMkLst>
            <pc:docMk/>
            <pc:sldMk cId="3808287214" sldId="472"/>
            <ac:spMk id="14" creationId="{A91092C0-F383-83EF-BDFC-2C00D2F75C3D}"/>
          </ac:spMkLst>
        </pc:spChg>
        <pc:cxnChg chg="add mod">
          <ac:chgData name="Olivia Schultes" userId="4ae696eb-fef9-48d8-a46c-894578643fab" providerId="ADAL" clId="{F7217AA9-B30E-446A-A7B6-3083091A7F11}" dt="2025-07-08T15:34:07.934" v="12695" actId="1076"/>
          <ac:cxnSpMkLst>
            <pc:docMk/>
            <pc:sldMk cId="3808287214" sldId="472"/>
            <ac:cxnSpMk id="7" creationId="{625A416A-3A7A-5F41-10EF-1AB804771146}"/>
          </ac:cxnSpMkLst>
        </pc:cxnChg>
        <pc:cxnChg chg="add mod">
          <ac:chgData name="Olivia Schultes" userId="4ae696eb-fef9-48d8-a46c-894578643fab" providerId="ADAL" clId="{F7217AA9-B30E-446A-A7B6-3083091A7F11}" dt="2025-07-08T15:34:07.934" v="12695" actId="1076"/>
          <ac:cxnSpMkLst>
            <pc:docMk/>
            <pc:sldMk cId="3808287214" sldId="472"/>
            <ac:cxnSpMk id="9" creationId="{6B404F20-F692-B1BB-E957-22FBA626DD4E}"/>
          </ac:cxnSpMkLst>
        </pc:cxnChg>
        <pc:cxnChg chg="add mod">
          <ac:chgData name="Olivia Schultes" userId="4ae696eb-fef9-48d8-a46c-894578643fab" providerId="ADAL" clId="{F7217AA9-B30E-446A-A7B6-3083091A7F11}" dt="2025-07-08T15:39:05.505" v="12929" actId="1037"/>
          <ac:cxnSpMkLst>
            <pc:docMk/>
            <pc:sldMk cId="3808287214" sldId="472"/>
            <ac:cxnSpMk id="13" creationId="{C8089C54-7B6C-515D-2EDE-B953A9E8CCA3}"/>
          </ac:cxnSpMkLst>
        </pc:cxnChg>
      </pc:sldChg>
      <pc:sldChg chg="modSp add mod ord modNotesTx">
        <pc:chgData name="Olivia Schultes" userId="4ae696eb-fef9-48d8-a46c-894578643fab" providerId="ADAL" clId="{F7217AA9-B30E-446A-A7B6-3083091A7F11}" dt="2025-07-08T15:57:31.849" v="15104"/>
        <pc:sldMkLst>
          <pc:docMk/>
          <pc:sldMk cId="2878669347" sldId="473"/>
        </pc:sldMkLst>
        <pc:spChg chg="mod">
          <ac:chgData name="Olivia Schultes" userId="4ae696eb-fef9-48d8-a46c-894578643fab" providerId="ADAL" clId="{F7217AA9-B30E-446A-A7B6-3083091A7F11}" dt="2025-07-08T15:34:44.685" v="12710" actId="14100"/>
          <ac:spMkLst>
            <pc:docMk/>
            <pc:sldMk cId="2878669347" sldId="473"/>
            <ac:spMk id="3" creationId="{705E9006-9D77-598E-A789-AE572773B656}"/>
          </ac:spMkLst>
        </pc:spChg>
        <pc:spChg chg="mod">
          <ac:chgData name="Olivia Schultes" userId="4ae696eb-fef9-48d8-a46c-894578643fab" providerId="ADAL" clId="{F7217AA9-B30E-446A-A7B6-3083091A7F11}" dt="2025-07-08T15:39:12.519" v="12930"/>
          <ac:spMkLst>
            <pc:docMk/>
            <pc:sldMk cId="2878669347" sldId="473"/>
            <ac:spMk id="5" creationId="{79656AE6-7C55-80DE-45DE-EDEECF5FC36C}"/>
          </ac:spMkLst>
        </pc:spChg>
        <pc:spChg chg="mod">
          <ac:chgData name="Olivia Schultes" userId="4ae696eb-fef9-48d8-a46c-894578643fab" providerId="ADAL" clId="{F7217AA9-B30E-446A-A7B6-3083091A7F11}" dt="2025-07-08T15:34:37.825" v="12708" actId="208"/>
          <ac:spMkLst>
            <pc:docMk/>
            <pc:sldMk cId="2878669347" sldId="473"/>
            <ac:spMk id="8" creationId="{59250124-519E-4303-41AC-58507DE240D7}"/>
          </ac:spMkLst>
        </pc:spChg>
        <pc:spChg chg="mod">
          <ac:chgData name="Olivia Schultes" userId="4ae696eb-fef9-48d8-a46c-894578643fab" providerId="ADAL" clId="{F7217AA9-B30E-446A-A7B6-3083091A7F11}" dt="2025-07-08T15:35:12.167" v="12720" actId="1035"/>
          <ac:spMkLst>
            <pc:docMk/>
            <pc:sldMk cId="2878669347" sldId="473"/>
            <ac:spMk id="10" creationId="{0A07D165-7280-174D-14A7-E014C5FC8BE3}"/>
          </ac:spMkLst>
        </pc:spChg>
        <pc:spChg chg="mod">
          <ac:chgData name="Olivia Schultes" userId="4ae696eb-fef9-48d8-a46c-894578643fab" providerId="ADAL" clId="{F7217AA9-B30E-446A-A7B6-3083091A7F11}" dt="2025-07-08T15:40:25.717" v="13249" actId="1037"/>
          <ac:spMkLst>
            <pc:docMk/>
            <pc:sldMk cId="2878669347" sldId="473"/>
            <ac:spMk id="14" creationId="{C6831F53-3F6C-E466-2298-5235822241AD}"/>
          </ac:spMkLst>
        </pc:spChg>
        <pc:cxnChg chg="mod">
          <ac:chgData name="Olivia Schultes" userId="4ae696eb-fef9-48d8-a46c-894578643fab" providerId="ADAL" clId="{F7217AA9-B30E-446A-A7B6-3083091A7F11}" dt="2025-07-08T15:34:44.685" v="12710" actId="14100"/>
          <ac:cxnSpMkLst>
            <pc:docMk/>
            <pc:sldMk cId="2878669347" sldId="473"/>
            <ac:cxnSpMk id="7" creationId="{8C592B43-649D-5E81-1DA1-50FF47ED182D}"/>
          </ac:cxnSpMkLst>
        </pc:cxnChg>
        <pc:cxnChg chg="mod">
          <ac:chgData name="Olivia Schultes" userId="4ae696eb-fef9-48d8-a46c-894578643fab" providerId="ADAL" clId="{F7217AA9-B30E-446A-A7B6-3083091A7F11}" dt="2025-07-08T15:35:23.901" v="12721" actId="14100"/>
          <ac:cxnSpMkLst>
            <pc:docMk/>
            <pc:sldMk cId="2878669347" sldId="473"/>
            <ac:cxnSpMk id="9" creationId="{D2D3A33F-43E7-5CE9-3B4E-0F3DE99CAAD9}"/>
          </ac:cxnSpMkLst>
        </pc:cxnChg>
        <pc:cxnChg chg="mod">
          <ac:chgData name="Olivia Schultes" userId="4ae696eb-fef9-48d8-a46c-894578643fab" providerId="ADAL" clId="{F7217AA9-B30E-446A-A7B6-3083091A7F11}" dt="2025-07-08T15:40:25.717" v="13249" actId="1037"/>
          <ac:cxnSpMkLst>
            <pc:docMk/>
            <pc:sldMk cId="2878669347" sldId="473"/>
            <ac:cxnSpMk id="13" creationId="{9F8263A2-A833-89C0-C798-E19D4CB08F82}"/>
          </ac:cxnSpMkLst>
        </pc:cxnChg>
      </pc:sldChg>
      <pc:sldChg chg="addSp delSp modSp add mod ord modNotesTx">
        <pc:chgData name="Olivia Schultes" userId="4ae696eb-fef9-48d8-a46c-894578643fab" providerId="ADAL" clId="{F7217AA9-B30E-446A-A7B6-3083091A7F11}" dt="2025-07-08T15:57:31.849" v="15104"/>
        <pc:sldMkLst>
          <pc:docMk/>
          <pc:sldMk cId="745460071" sldId="474"/>
        </pc:sldMkLst>
        <pc:spChg chg="mod">
          <ac:chgData name="Olivia Schultes" userId="4ae696eb-fef9-48d8-a46c-894578643fab" providerId="ADAL" clId="{F7217AA9-B30E-446A-A7B6-3083091A7F11}" dt="2025-07-08T15:35:56.722" v="12748" actId="1076"/>
          <ac:spMkLst>
            <pc:docMk/>
            <pc:sldMk cId="745460071" sldId="474"/>
            <ac:spMk id="3" creationId="{FB8CC84C-DF72-8480-264D-3C7660333290}"/>
          </ac:spMkLst>
        </pc:spChg>
        <pc:spChg chg="mod">
          <ac:chgData name="Olivia Schultes" userId="4ae696eb-fef9-48d8-a46c-894578643fab" providerId="ADAL" clId="{F7217AA9-B30E-446A-A7B6-3083091A7F11}" dt="2025-07-08T15:39:15.656" v="12931"/>
          <ac:spMkLst>
            <pc:docMk/>
            <pc:sldMk cId="745460071" sldId="474"/>
            <ac:spMk id="5" creationId="{CD2FFEEB-0388-EB84-BAC2-875FA167FD11}"/>
          </ac:spMkLst>
        </pc:spChg>
        <pc:spChg chg="mod">
          <ac:chgData name="Olivia Schultes" userId="4ae696eb-fef9-48d8-a46c-894578643fab" providerId="ADAL" clId="{F7217AA9-B30E-446A-A7B6-3083091A7F11}" dt="2025-07-08T15:35:51.467" v="12747" actId="20577"/>
          <ac:spMkLst>
            <pc:docMk/>
            <pc:sldMk cId="745460071" sldId="474"/>
            <ac:spMk id="8" creationId="{C1BC202C-2ECA-0BD5-50BB-1C45E78F9C4E}"/>
          </ac:spMkLst>
        </pc:spChg>
        <pc:spChg chg="mod">
          <ac:chgData name="Olivia Schultes" userId="4ae696eb-fef9-48d8-a46c-894578643fab" providerId="ADAL" clId="{F7217AA9-B30E-446A-A7B6-3083091A7F11}" dt="2025-07-08T15:36:04.066" v="12751" actId="14100"/>
          <ac:spMkLst>
            <pc:docMk/>
            <pc:sldMk cId="745460071" sldId="474"/>
            <ac:spMk id="10" creationId="{C653AEA0-98D7-8471-E59A-9734B32F9412}"/>
          </ac:spMkLst>
        </pc:spChg>
        <pc:spChg chg="mod">
          <ac:chgData name="Olivia Schultes" userId="4ae696eb-fef9-48d8-a46c-894578643fab" providerId="ADAL" clId="{F7217AA9-B30E-446A-A7B6-3083091A7F11}" dt="2025-07-08T15:40:38.998" v="13263" actId="1038"/>
          <ac:spMkLst>
            <pc:docMk/>
            <pc:sldMk cId="745460071" sldId="474"/>
            <ac:spMk id="14" creationId="{E4FBCB2B-1DB0-E601-FBFD-E1C2880ADDC7}"/>
          </ac:spMkLst>
        </pc:spChg>
        <pc:spChg chg="add del mod">
          <ac:chgData name="Olivia Schultes" userId="4ae696eb-fef9-48d8-a46c-894578643fab" providerId="ADAL" clId="{F7217AA9-B30E-446A-A7B6-3083091A7F11}" dt="2025-07-08T15:37:33.450" v="12769" actId="478"/>
          <ac:spMkLst>
            <pc:docMk/>
            <pc:sldMk cId="745460071" sldId="474"/>
            <ac:spMk id="18" creationId="{AF467990-03D0-09B9-2987-200245C32870}"/>
          </ac:spMkLst>
        </pc:spChg>
        <pc:spChg chg="add del mod">
          <ac:chgData name="Olivia Schultes" userId="4ae696eb-fef9-48d8-a46c-894578643fab" providerId="ADAL" clId="{F7217AA9-B30E-446A-A7B6-3083091A7F11}" dt="2025-07-08T15:37:35.499" v="12770" actId="478"/>
          <ac:spMkLst>
            <pc:docMk/>
            <pc:sldMk cId="745460071" sldId="474"/>
            <ac:spMk id="19" creationId="{51C7D705-8920-4B8B-37C0-4154988102CF}"/>
          </ac:spMkLst>
        </pc:spChg>
        <pc:spChg chg="add del mod">
          <ac:chgData name="Olivia Schultes" userId="4ae696eb-fef9-48d8-a46c-894578643fab" providerId="ADAL" clId="{F7217AA9-B30E-446A-A7B6-3083091A7F11}" dt="2025-07-08T15:37:31.534" v="12768" actId="478"/>
          <ac:spMkLst>
            <pc:docMk/>
            <pc:sldMk cId="745460071" sldId="474"/>
            <ac:spMk id="20" creationId="{65C259CC-5B42-2247-4971-7D40BC087CC0}"/>
          </ac:spMkLst>
        </pc:spChg>
        <pc:cxnChg chg="mod">
          <ac:chgData name="Olivia Schultes" userId="4ae696eb-fef9-48d8-a46c-894578643fab" providerId="ADAL" clId="{F7217AA9-B30E-446A-A7B6-3083091A7F11}" dt="2025-07-08T15:36:19.246" v="12753" actId="14100"/>
          <ac:cxnSpMkLst>
            <pc:docMk/>
            <pc:sldMk cId="745460071" sldId="474"/>
            <ac:cxnSpMk id="7" creationId="{EF1D0242-B7B6-1B34-A040-480E62D765ED}"/>
          </ac:cxnSpMkLst>
        </pc:cxnChg>
        <pc:cxnChg chg="mod">
          <ac:chgData name="Olivia Schultes" userId="4ae696eb-fef9-48d8-a46c-894578643fab" providerId="ADAL" clId="{F7217AA9-B30E-446A-A7B6-3083091A7F11}" dt="2025-07-08T15:36:04.066" v="12751" actId="14100"/>
          <ac:cxnSpMkLst>
            <pc:docMk/>
            <pc:sldMk cId="745460071" sldId="474"/>
            <ac:cxnSpMk id="9" creationId="{D433C80F-9B17-7629-D7C9-D2A5BE0466F3}"/>
          </ac:cxnSpMkLst>
        </pc:cxnChg>
        <pc:cxnChg chg="mod">
          <ac:chgData name="Olivia Schultes" userId="4ae696eb-fef9-48d8-a46c-894578643fab" providerId="ADAL" clId="{F7217AA9-B30E-446A-A7B6-3083091A7F11}" dt="2025-07-08T15:40:38.998" v="13263" actId="1038"/>
          <ac:cxnSpMkLst>
            <pc:docMk/>
            <pc:sldMk cId="745460071" sldId="474"/>
            <ac:cxnSpMk id="13" creationId="{8266A09F-4F3A-C8B4-950B-9EAFE341AF09}"/>
          </ac:cxnSpMkLst>
        </pc:cxnChg>
      </pc:sldChg>
      <pc:sldChg chg="modSp add mod ord modNotesTx">
        <pc:chgData name="Olivia Schultes" userId="4ae696eb-fef9-48d8-a46c-894578643fab" providerId="ADAL" clId="{F7217AA9-B30E-446A-A7B6-3083091A7F11}" dt="2025-07-08T15:57:31.849" v="15104"/>
        <pc:sldMkLst>
          <pc:docMk/>
          <pc:sldMk cId="2129755366" sldId="475"/>
        </pc:sldMkLst>
        <pc:spChg chg="mod">
          <ac:chgData name="Olivia Schultes" userId="4ae696eb-fef9-48d8-a46c-894578643fab" providerId="ADAL" clId="{F7217AA9-B30E-446A-A7B6-3083091A7F11}" dt="2025-07-08T15:39:20.667" v="12932"/>
          <ac:spMkLst>
            <pc:docMk/>
            <pc:sldMk cId="2129755366" sldId="475"/>
            <ac:spMk id="5" creationId="{05E3ADBB-BC9E-CF3E-9F8F-DBB6379FF0FA}"/>
          </ac:spMkLst>
        </pc:spChg>
        <pc:spChg chg="mod">
          <ac:chgData name="Olivia Schultes" userId="4ae696eb-fef9-48d8-a46c-894578643fab" providerId="ADAL" clId="{F7217AA9-B30E-446A-A7B6-3083091A7F11}" dt="2025-07-08T15:44:28.201" v="13993" actId="1038"/>
          <ac:spMkLst>
            <pc:docMk/>
            <pc:sldMk cId="2129755366" sldId="475"/>
            <ac:spMk id="19" creationId="{4E8E1E89-632D-DAB4-A68C-573FEF26E7B7}"/>
          </ac:spMkLst>
        </pc:spChg>
      </pc:sldChg>
      <pc:sldChg chg="addSp modSp add mod ord modNotesTx">
        <pc:chgData name="Olivia Schultes" userId="4ae696eb-fef9-48d8-a46c-894578643fab" providerId="ADAL" clId="{F7217AA9-B30E-446A-A7B6-3083091A7F11}" dt="2025-07-08T15:57:31.849" v="15104"/>
        <pc:sldMkLst>
          <pc:docMk/>
          <pc:sldMk cId="3124806486" sldId="476"/>
        </pc:sldMkLst>
        <pc:spChg chg="add mod">
          <ac:chgData name="Olivia Schultes" userId="4ae696eb-fef9-48d8-a46c-894578643fab" providerId="ADAL" clId="{F7217AA9-B30E-446A-A7B6-3083091A7F11}" dt="2025-07-08T15:42:30.489" v="13591" actId="1076"/>
          <ac:spMkLst>
            <pc:docMk/>
            <pc:sldMk cId="3124806486" sldId="476"/>
            <ac:spMk id="2" creationId="{E0C8E746-5C04-47C2-CE92-05A6C03FE399}"/>
          </ac:spMkLst>
        </pc:spChg>
      </pc:sldChg>
      <pc:sldChg chg="addSp delSp modSp add mod ord modNotesTx">
        <pc:chgData name="Olivia Schultes" userId="4ae696eb-fef9-48d8-a46c-894578643fab" providerId="ADAL" clId="{F7217AA9-B30E-446A-A7B6-3083091A7F11}" dt="2025-07-09T00:05:06.221" v="17830" actId="21"/>
        <pc:sldMkLst>
          <pc:docMk/>
          <pc:sldMk cId="1894790097" sldId="477"/>
        </pc:sldMkLst>
        <pc:spChg chg="add">
          <ac:chgData name="Olivia Schultes" userId="4ae696eb-fef9-48d8-a46c-894578643fab" providerId="ADAL" clId="{F7217AA9-B30E-446A-A7B6-3083091A7F11}" dt="2025-07-09T00:01:32.102" v="17357"/>
          <ac:spMkLst>
            <pc:docMk/>
            <pc:sldMk cId="1894790097" sldId="477"/>
            <ac:spMk id="2" creationId="{1C46777F-8D0C-B680-746C-5D59F793936F}"/>
          </ac:spMkLst>
        </pc:spChg>
        <pc:spChg chg="add">
          <ac:chgData name="Olivia Schultes" userId="4ae696eb-fef9-48d8-a46c-894578643fab" providerId="ADAL" clId="{F7217AA9-B30E-446A-A7B6-3083091A7F11}" dt="2025-07-09T00:01:34.448" v="17358"/>
          <ac:spMkLst>
            <pc:docMk/>
            <pc:sldMk cId="1894790097" sldId="477"/>
            <ac:spMk id="3" creationId="{47AA1DD3-BD8B-221E-09BC-015BE2B6991D}"/>
          </ac:spMkLst>
        </pc:spChg>
        <pc:spChg chg="mod">
          <ac:chgData name="Olivia Schultes" userId="4ae696eb-fef9-48d8-a46c-894578643fab" providerId="ADAL" clId="{F7217AA9-B30E-446A-A7B6-3083091A7F11}" dt="2025-07-09T00:02:56.428" v="17495" actId="20577"/>
          <ac:spMkLst>
            <pc:docMk/>
            <pc:sldMk cId="1894790097" sldId="477"/>
            <ac:spMk id="5" creationId="{8A09CE01-BD5E-8713-097B-8720144DFC16}"/>
          </ac:spMkLst>
        </pc:spChg>
        <pc:spChg chg="mod">
          <ac:chgData name="Olivia Schultes" userId="4ae696eb-fef9-48d8-a46c-894578643fab" providerId="ADAL" clId="{F7217AA9-B30E-446A-A7B6-3083091A7F11}" dt="2025-07-08T15:47:31.707" v="14622" actId="6549"/>
          <ac:spMkLst>
            <pc:docMk/>
            <pc:sldMk cId="1894790097" sldId="477"/>
            <ac:spMk id="6" creationId="{B3086137-241F-A53C-B7FD-10ECF7DC8B23}"/>
          </ac:spMkLst>
        </pc:spChg>
        <pc:picChg chg="add del mod">
          <ac:chgData name="Olivia Schultes" userId="4ae696eb-fef9-48d8-a46c-894578643fab" providerId="ADAL" clId="{F7217AA9-B30E-446A-A7B6-3083091A7F11}" dt="2025-07-09T00:05:06.221" v="17830" actId="21"/>
          <ac:picMkLst>
            <pc:docMk/>
            <pc:sldMk cId="1894790097" sldId="477"/>
            <ac:picMk id="8" creationId="{5E8791D6-C838-C69E-8C03-D0F9838EAC07}"/>
          </ac:picMkLst>
        </pc:picChg>
      </pc:sldChg>
      <pc:sldChg chg="modSp add mod ord modNotesTx">
        <pc:chgData name="Olivia Schultes" userId="4ae696eb-fef9-48d8-a46c-894578643fab" providerId="ADAL" clId="{F7217AA9-B30E-446A-A7B6-3083091A7F11}" dt="2025-07-08T15:57:31.849" v="15104"/>
        <pc:sldMkLst>
          <pc:docMk/>
          <pc:sldMk cId="4025143687" sldId="478"/>
        </pc:sldMkLst>
        <pc:spChg chg="mod">
          <ac:chgData name="Olivia Schultes" userId="4ae696eb-fef9-48d8-a46c-894578643fab" providerId="ADAL" clId="{F7217AA9-B30E-446A-A7B6-3083091A7F11}" dt="2025-07-08T15:55:00.492" v="14986" actId="20577"/>
          <ac:spMkLst>
            <pc:docMk/>
            <pc:sldMk cId="4025143687" sldId="478"/>
            <ac:spMk id="5" creationId="{BB464A79-2EAD-2663-895A-3D88C8926665}"/>
          </ac:spMkLst>
        </pc:spChg>
      </pc:sldChg>
      <pc:sldChg chg="addSp delSp modSp add mod modNotesTx">
        <pc:chgData name="Olivia Schultes" userId="4ae696eb-fef9-48d8-a46c-894578643fab" providerId="ADAL" clId="{F7217AA9-B30E-446A-A7B6-3083091A7F11}" dt="2025-07-08T23:51:46.003" v="16786" actId="20577"/>
        <pc:sldMkLst>
          <pc:docMk/>
          <pc:sldMk cId="2182580684" sldId="479"/>
        </pc:sldMkLst>
        <pc:spChg chg="add mod">
          <ac:chgData name="Olivia Schultes" userId="4ae696eb-fef9-48d8-a46c-894578643fab" providerId="ADAL" clId="{F7217AA9-B30E-446A-A7B6-3083091A7F11}" dt="2025-07-08T23:47:22.231" v="16242" actId="14100"/>
          <ac:spMkLst>
            <pc:docMk/>
            <pc:sldMk cId="2182580684" sldId="479"/>
            <ac:spMk id="2" creationId="{61A038DC-B35C-B9C4-C75E-C3DDE57E6499}"/>
          </ac:spMkLst>
        </pc:spChg>
        <pc:spChg chg="mod">
          <ac:chgData name="Olivia Schultes" userId="4ae696eb-fef9-48d8-a46c-894578643fab" providerId="ADAL" clId="{F7217AA9-B30E-446A-A7B6-3083091A7F11}" dt="2025-07-08T23:44:51.091" v="15742" actId="20577"/>
          <ac:spMkLst>
            <pc:docMk/>
            <pc:sldMk cId="2182580684" sldId="479"/>
            <ac:spMk id="5" creationId="{185181DC-293F-3023-3C84-1F5F4F4A6EEF}"/>
          </ac:spMkLst>
        </pc:spChg>
        <pc:spChg chg="add mod">
          <ac:chgData name="Olivia Schultes" userId="4ae696eb-fef9-48d8-a46c-894578643fab" providerId="ADAL" clId="{F7217AA9-B30E-446A-A7B6-3083091A7F11}" dt="2025-07-08T23:47:37.885" v="16282" actId="20577"/>
          <ac:spMkLst>
            <pc:docMk/>
            <pc:sldMk cId="2182580684" sldId="479"/>
            <ac:spMk id="7" creationId="{4C3DE98F-E5F4-B658-7EDE-3A6700F2A3F9}"/>
          </ac:spMkLst>
        </pc:spChg>
        <pc:spChg chg="add del mod">
          <ac:chgData name="Olivia Schultes" userId="4ae696eb-fef9-48d8-a46c-894578643fab" providerId="ADAL" clId="{F7217AA9-B30E-446A-A7B6-3083091A7F11}" dt="2025-07-08T23:47:11.319" v="16238" actId="478"/>
          <ac:spMkLst>
            <pc:docMk/>
            <pc:sldMk cId="2182580684" sldId="479"/>
            <ac:spMk id="9" creationId="{0FCF8746-6947-B6FA-CFD8-25AA0DF36BBE}"/>
          </ac:spMkLst>
        </pc:spChg>
        <pc:spChg chg="add del mod">
          <ac:chgData name="Olivia Schultes" userId="4ae696eb-fef9-48d8-a46c-894578643fab" providerId="ADAL" clId="{F7217AA9-B30E-446A-A7B6-3083091A7F11}" dt="2025-07-08T23:47:06.249" v="16235" actId="478"/>
          <ac:spMkLst>
            <pc:docMk/>
            <pc:sldMk cId="2182580684" sldId="479"/>
            <ac:spMk id="11" creationId="{2A37B48E-EF0E-F52D-D407-390421F65768}"/>
          </ac:spMkLst>
        </pc:spChg>
        <pc:cxnChg chg="add mod">
          <ac:chgData name="Olivia Schultes" userId="4ae696eb-fef9-48d8-a46c-894578643fab" providerId="ADAL" clId="{F7217AA9-B30E-446A-A7B6-3083091A7F11}" dt="2025-07-08T23:47:22.231" v="16242" actId="14100"/>
          <ac:cxnSpMkLst>
            <pc:docMk/>
            <pc:sldMk cId="2182580684" sldId="479"/>
            <ac:cxnSpMk id="3" creationId="{168B6B1E-5BE6-63B9-9249-EBF01DB0F337}"/>
          </ac:cxnSpMkLst>
        </pc:cxnChg>
        <pc:cxnChg chg="add del mod">
          <ac:chgData name="Olivia Schultes" userId="4ae696eb-fef9-48d8-a46c-894578643fab" providerId="ADAL" clId="{F7217AA9-B30E-446A-A7B6-3083091A7F11}" dt="2025-07-08T23:47:09.068" v="16237" actId="478"/>
          <ac:cxnSpMkLst>
            <pc:docMk/>
            <pc:sldMk cId="2182580684" sldId="479"/>
            <ac:cxnSpMk id="8" creationId="{2BDBCA91-741E-E721-0CA4-55AE957120BE}"/>
          </ac:cxnSpMkLst>
        </pc:cxnChg>
        <pc:cxnChg chg="add del mod">
          <ac:chgData name="Olivia Schultes" userId="4ae696eb-fef9-48d8-a46c-894578643fab" providerId="ADAL" clId="{F7217AA9-B30E-446A-A7B6-3083091A7F11}" dt="2025-07-08T23:47:07.596" v="16236" actId="478"/>
          <ac:cxnSpMkLst>
            <pc:docMk/>
            <pc:sldMk cId="2182580684" sldId="479"/>
            <ac:cxnSpMk id="10" creationId="{99A05AEF-50CC-CE19-AF83-D4EC833090CA}"/>
          </ac:cxnSpMkLst>
        </pc:cxnChg>
      </pc:sldChg>
      <pc:sldChg chg="addSp modSp add mod modNotesTx">
        <pc:chgData name="Olivia Schultes" userId="4ae696eb-fef9-48d8-a46c-894578643fab" providerId="ADAL" clId="{F7217AA9-B30E-446A-A7B6-3083091A7F11}" dt="2025-07-08T23:49:36.488" v="16457" actId="20577"/>
        <pc:sldMkLst>
          <pc:docMk/>
          <pc:sldMk cId="4237500291" sldId="480"/>
        </pc:sldMkLst>
        <pc:spChg chg="add mod">
          <ac:chgData name="Olivia Schultes" userId="4ae696eb-fef9-48d8-a46c-894578643fab" providerId="ADAL" clId="{F7217AA9-B30E-446A-A7B6-3083091A7F11}" dt="2025-07-08T23:48:47.800" v="16305" actId="1036"/>
          <ac:spMkLst>
            <pc:docMk/>
            <pc:sldMk cId="4237500291" sldId="480"/>
            <ac:spMk id="2" creationId="{A9371B27-D9AE-7A5F-A484-751B8D373F3B}"/>
          </ac:spMkLst>
        </pc:spChg>
        <pc:spChg chg="add mod">
          <ac:chgData name="Olivia Schultes" userId="4ae696eb-fef9-48d8-a46c-894578643fab" providerId="ADAL" clId="{F7217AA9-B30E-446A-A7B6-3083091A7F11}" dt="2025-07-08T23:48:36.953" v="16303" actId="20577"/>
          <ac:spMkLst>
            <pc:docMk/>
            <pc:sldMk cId="4237500291" sldId="480"/>
            <ac:spMk id="7" creationId="{917EAC94-B7B1-4E64-C745-86B02FE57AE9}"/>
          </ac:spMkLst>
        </pc:spChg>
        <pc:cxnChg chg="add mod">
          <ac:chgData name="Olivia Schultes" userId="4ae696eb-fef9-48d8-a46c-894578643fab" providerId="ADAL" clId="{F7217AA9-B30E-446A-A7B6-3083091A7F11}" dt="2025-07-08T23:48:47.800" v="16305" actId="1036"/>
          <ac:cxnSpMkLst>
            <pc:docMk/>
            <pc:sldMk cId="4237500291" sldId="480"/>
            <ac:cxnSpMk id="3" creationId="{55E9FC23-6BD4-FACD-95C4-902EC5C93432}"/>
          </ac:cxnSpMkLst>
        </pc:cxnChg>
      </pc:sldChg>
      <pc:sldChg chg="modSp add mod modNotesTx">
        <pc:chgData name="Olivia Schultes" userId="4ae696eb-fef9-48d8-a46c-894578643fab" providerId="ADAL" clId="{F7217AA9-B30E-446A-A7B6-3083091A7F11}" dt="2025-07-08T23:50:54.333" v="16688" actId="20577"/>
        <pc:sldMkLst>
          <pc:docMk/>
          <pc:sldMk cId="1553266656" sldId="481"/>
        </pc:sldMkLst>
        <pc:spChg chg="mod">
          <ac:chgData name="Olivia Schultes" userId="4ae696eb-fef9-48d8-a46c-894578643fab" providerId="ADAL" clId="{F7217AA9-B30E-446A-A7B6-3083091A7F11}" dt="2025-07-08T23:50:22.625" v="16515" actId="1036"/>
          <ac:spMkLst>
            <pc:docMk/>
            <pc:sldMk cId="1553266656" sldId="481"/>
            <ac:spMk id="2" creationId="{3582DF67-6FCD-70B2-4540-5FA4F27E64F5}"/>
          </ac:spMkLst>
        </pc:spChg>
        <pc:spChg chg="mod">
          <ac:chgData name="Olivia Schultes" userId="4ae696eb-fef9-48d8-a46c-894578643fab" providerId="ADAL" clId="{F7217AA9-B30E-446A-A7B6-3083091A7F11}" dt="2025-07-08T23:50:02.467" v="16501" actId="14100"/>
          <ac:spMkLst>
            <pc:docMk/>
            <pc:sldMk cId="1553266656" sldId="481"/>
            <ac:spMk id="7" creationId="{88534A66-926E-68EC-C381-0D539A148348}"/>
          </ac:spMkLst>
        </pc:spChg>
        <pc:cxnChg chg="mod">
          <ac:chgData name="Olivia Schultes" userId="4ae696eb-fef9-48d8-a46c-894578643fab" providerId="ADAL" clId="{F7217AA9-B30E-446A-A7B6-3083091A7F11}" dt="2025-07-08T23:50:22.625" v="16515" actId="1036"/>
          <ac:cxnSpMkLst>
            <pc:docMk/>
            <pc:sldMk cId="1553266656" sldId="481"/>
            <ac:cxnSpMk id="3" creationId="{60534BBB-1015-6D83-2518-DF374EE2768E}"/>
          </ac:cxnSpMkLst>
        </pc:cxnChg>
      </pc:sldChg>
      <pc:sldChg chg="addSp modSp add mod modNotesTx">
        <pc:chgData name="Olivia Schultes" userId="4ae696eb-fef9-48d8-a46c-894578643fab" providerId="ADAL" clId="{F7217AA9-B30E-446A-A7B6-3083091A7F11}" dt="2025-07-09T00:05:22.186" v="17880" actId="20577"/>
        <pc:sldMkLst>
          <pc:docMk/>
          <pc:sldMk cId="958583358" sldId="482"/>
        </pc:sldMkLst>
        <pc:picChg chg="add mod">
          <ac:chgData name="Olivia Schultes" userId="4ae696eb-fef9-48d8-a46c-894578643fab" providerId="ADAL" clId="{F7217AA9-B30E-446A-A7B6-3083091A7F11}" dt="2025-07-09T00:05:10.470" v="17833" actId="14100"/>
          <ac:picMkLst>
            <pc:docMk/>
            <pc:sldMk cId="958583358" sldId="482"/>
            <ac:picMk id="8" creationId="{5E8791D6-C838-C69E-8C03-D0F9838EAC07}"/>
          </ac:picMkLst>
        </pc:picChg>
      </pc:sldChg>
      <pc:sldChg chg="modSp add mod ord modNotesTx">
        <pc:chgData name="Olivia Schultes" userId="4ae696eb-fef9-48d8-a46c-894578643fab" providerId="ADAL" clId="{F7217AA9-B30E-446A-A7B6-3083091A7F11}" dt="2025-07-09T00:06:53.998" v="18105" actId="20577"/>
        <pc:sldMkLst>
          <pc:docMk/>
          <pc:sldMk cId="119717851" sldId="483"/>
        </pc:sldMkLst>
        <pc:spChg chg="mod">
          <ac:chgData name="Olivia Schultes" userId="4ae696eb-fef9-48d8-a46c-894578643fab" providerId="ADAL" clId="{F7217AA9-B30E-446A-A7B6-3083091A7F11}" dt="2025-07-09T00:06:38.546" v="18077" actId="20577"/>
          <ac:spMkLst>
            <pc:docMk/>
            <pc:sldMk cId="119717851" sldId="483"/>
            <ac:spMk id="5" creationId="{920F4B7D-FBAE-994F-590A-9B2EA8C9E378}"/>
          </ac:spMkLst>
        </pc:spChg>
      </pc:sldChg>
      <pc:sldChg chg="addSp modSp add mod modNotesTx">
        <pc:chgData name="Olivia Schultes" userId="4ae696eb-fef9-48d8-a46c-894578643fab" providerId="ADAL" clId="{F7217AA9-B30E-446A-A7B6-3083091A7F11}" dt="2025-07-09T00:11:12.006" v="18322" actId="20577"/>
        <pc:sldMkLst>
          <pc:docMk/>
          <pc:sldMk cId="235253690" sldId="484"/>
        </pc:sldMkLst>
        <pc:spChg chg="add mod">
          <ac:chgData name="Olivia Schultes" userId="4ae696eb-fef9-48d8-a46c-894578643fab" providerId="ADAL" clId="{F7217AA9-B30E-446A-A7B6-3083091A7F11}" dt="2025-07-09T00:10:23.777" v="18233" actId="1076"/>
          <ac:spMkLst>
            <pc:docMk/>
            <pc:sldMk cId="235253690" sldId="484"/>
            <ac:spMk id="2" creationId="{0413452C-B22B-BE7D-B77D-6D72CF7CD7D7}"/>
          </ac:spMkLst>
        </pc:spChg>
        <pc:spChg chg="mod">
          <ac:chgData name="Olivia Schultes" userId="4ae696eb-fef9-48d8-a46c-894578643fab" providerId="ADAL" clId="{F7217AA9-B30E-446A-A7B6-3083091A7F11}" dt="2025-07-09T00:07:44.721" v="18123" actId="20577"/>
          <ac:spMkLst>
            <pc:docMk/>
            <pc:sldMk cId="235253690" sldId="484"/>
            <ac:spMk id="5" creationId="{FAFC5A77-2475-70F7-8C4C-F2C54FADEABF}"/>
          </ac:spMkLst>
        </pc:spChg>
        <pc:spChg chg="add mod">
          <ac:chgData name="Olivia Schultes" userId="4ae696eb-fef9-48d8-a46c-894578643fab" providerId="ADAL" clId="{F7217AA9-B30E-446A-A7B6-3083091A7F11}" dt="2025-07-09T00:11:12.006" v="18322" actId="20577"/>
          <ac:spMkLst>
            <pc:docMk/>
            <pc:sldMk cId="235253690" sldId="484"/>
            <ac:spMk id="7" creationId="{BE7AFF2C-B7AF-C73D-D85A-9C90A1A918D2}"/>
          </ac:spMkLst>
        </pc:spChg>
        <pc:cxnChg chg="add mod">
          <ac:chgData name="Olivia Schultes" userId="4ae696eb-fef9-48d8-a46c-894578643fab" providerId="ADAL" clId="{F7217AA9-B30E-446A-A7B6-3083091A7F11}" dt="2025-07-09T00:10:23.777" v="18233" actId="1076"/>
          <ac:cxnSpMkLst>
            <pc:docMk/>
            <pc:sldMk cId="235253690" sldId="484"/>
            <ac:cxnSpMk id="3" creationId="{345446B3-A78B-B35E-D64A-382EF0CACA08}"/>
          </ac:cxnSpMkLst>
        </pc:cxnChg>
      </pc:sldChg>
      <pc:sldChg chg="delSp modSp add mod modNotesTx">
        <pc:chgData name="Olivia Schultes" userId="4ae696eb-fef9-48d8-a46c-894578643fab" providerId="ADAL" clId="{F7217AA9-B30E-446A-A7B6-3083091A7F11}" dt="2025-07-09T00:13:01.041" v="18543" actId="20577"/>
        <pc:sldMkLst>
          <pc:docMk/>
          <pc:sldMk cId="1391190994" sldId="485"/>
        </pc:sldMkLst>
        <pc:spChg chg="del">
          <ac:chgData name="Olivia Schultes" userId="4ae696eb-fef9-48d8-a46c-894578643fab" providerId="ADAL" clId="{F7217AA9-B30E-446A-A7B6-3083091A7F11}" dt="2025-07-09T00:11:29.450" v="18324" actId="478"/>
          <ac:spMkLst>
            <pc:docMk/>
            <pc:sldMk cId="1391190994" sldId="485"/>
            <ac:spMk id="2" creationId="{7D4EB9E9-17FA-E011-E1A8-72C4521FA9D0}"/>
          </ac:spMkLst>
        </pc:spChg>
        <pc:spChg chg="mod">
          <ac:chgData name="Olivia Schultes" userId="4ae696eb-fef9-48d8-a46c-894578643fab" providerId="ADAL" clId="{F7217AA9-B30E-446A-A7B6-3083091A7F11}" dt="2025-07-09T00:12:12.713" v="18329" actId="207"/>
          <ac:spMkLst>
            <pc:docMk/>
            <pc:sldMk cId="1391190994" sldId="485"/>
            <ac:spMk id="5" creationId="{B0454FEC-6632-96E3-B7FF-D81A5909A150}"/>
          </ac:spMkLst>
        </pc:spChg>
        <pc:spChg chg="del">
          <ac:chgData name="Olivia Schultes" userId="4ae696eb-fef9-48d8-a46c-894578643fab" providerId="ADAL" clId="{F7217AA9-B30E-446A-A7B6-3083091A7F11}" dt="2025-07-09T00:11:31.824" v="18325" actId="478"/>
          <ac:spMkLst>
            <pc:docMk/>
            <pc:sldMk cId="1391190994" sldId="485"/>
            <ac:spMk id="7" creationId="{DA50D483-4E4D-B254-D345-7081BF779026}"/>
          </ac:spMkLst>
        </pc:spChg>
        <pc:cxnChg chg="del mod">
          <ac:chgData name="Olivia Schultes" userId="4ae696eb-fef9-48d8-a46c-894578643fab" providerId="ADAL" clId="{F7217AA9-B30E-446A-A7B6-3083091A7F11}" dt="2025-07-09T00:11:29.450" v="18324" actId="478"/>
          <ac:cxnSpMkLst>
            <pc:docMk/>
            <pc:sldMk cId="1391190994" sldId="485"/>
            <ac:cxnSpMk id="3" creationId="{8D87F938-0D9E-5E64-6DDC-887972696B61}"/>
          </ac:cxnSpMkLst>
        </pc:cxnChg>
      </pc:sldChg>
      <pc:sldChg chg="modSp add mod modNotesTx">
        <pc:chgData name="Olivia Schultes" userId="4ae696eb-fef9-48d8-a46c-894578643fab" providerId="ADAL" clId="{F7217AA9-B30E-446A-A7B6-3083091A7F11}" dt="2025-07-09T00:13:43.853" v="18689" actId="207"/>
        <pc:sldMkLst>
          <pc:docMk/>
          <pc:sldMk cId="1748231293" sldId="486"/>
        </pc:sldMkLst>
        <pc:spChg chg="mod">
          <ac:chgData name="Olivia Schultes" userId="4ae696eb-fef9-48d8-a46c-894578643fab" providerId="ADAL" clId="{F7217AA9-B30E-446A-A7B6-3083091A7F11}" dt="2025-07-09T00:13:43.853" v="18689" actId="207"/>
          <ac:spMkLst>
            <pc:docMk/>
            <pc:sldMk cId="1748231293" sldId="486"/>
            <ac:spMk id="5" creationId="{66E14189-2F48-714F-EE4E-DAF8DF2CBB1F}"/>
          </ac:spMkLst>
        </pc:spChg>
      </pc:sldChg>
      <pc:sldChg chg="modSp add mod ord modNotesTx">
        <pc:chgData name="Olivia Schultes" userId="4ae696eb-fef9-48d8-a46c-894578643fab" providerId="ADAL" clId="{F7217AA9-B30E-446A-A7B6-3083091A7F11}" dt="2025-07-09T00:14:27.744" v="18793" actId="20577"/>
        <pc:sldMkLst>
          <pc:docMk/>
          <pc:sldMk cId="2692725173" sldId="487"/>
        </pc:sldMkLst>
        <pc:spChg chg="mod">
          <ac:chgData name="Olivia Schultes" userId="4ae696eb-fef9-48d8-a46c-894578643fab" providerId="ADAL" clId="{F7217AA9-B30E-446A-A7B6-3083091A7F11}" dt="2025-07-09T00:14:09.869" v="18694" actId="207"/>
          <ac:spMkLst>
            <pc:docMk/>
            <pc:sldMk cId="2692725173" sldId="487"/>
            <ac:spMk id="5" creationId="{A6639616-BB27-7CA2-DB92-9A29EF214BCE}"/>
          </ac:spMkLst>
        </pc:spChg>
      </pc:sldChg>
      <pc:sldChg chg="modSp add mod ord modNotesTx">
        <pc:chgData name="Olivia Schultes" userId="4ae696eb-fef9-48d8-a46c-894578643fab" providerId="ADAL" clId="{F7217AA9-B30E-446A-A7B6-3083091A7F11}" dt="2025-07-09T00:16:28.786" v="18991" actId="20577"/>
        <pc:sldMkLst>
          <pc:docMk/>
          <pc:sldMk cId="658959699" sldId="488"/>
        </pc:sldMkLst>
        <pc:spChg chg="mod">
          <ac:chgData name="Olivia Schultes" userId="4ae696eb-fef9-48d8-a46c-894578643fab" providerId="ADAL" clId="{F7217AA9-B30E-446A-A7B6-3083091A7F11}" dt="2025-07-09T00:15:22.411" v="18854" actId="1036"/>
          <ac:spMkLst>
            <pc:docMk/>
            <pc:sldMk cId="658959699" sldId="488"/>
            <ac:spMk id="2" creationId="{8D9FD6DB-88E0-5A84-8961-720917C44810}"/>
          </ac:spMkLst>
        </pc:spChg>
        <pc:spChg chg="mod">
          <ac:chgData name="Olivia Schultes" userId="4ae696eb-fef9-48d8-a46c-894578643fab" providerId="ADAL" clId="{F7217AA9-B30E-446A-A7B6-3083091A7F11}" dt="2025-07-09T00:16:06.305" v="18894" actId="20577"/>
          <ac:spMkLst>
            <pc:docMk/>
            <pc:sldMk cId="658959699" sldId="488"/>
            <ac:spMk id="7" creationId="{1AB5883F-94A6-E92E-40C9-1423D637186F}"/>
          </ac:spMkLst>
        </pc:spChg>
        <pc:cxnChg chg="mod">
          <ac:chgData name="Olivia Schultes" userId="4ae696eb-fef9-48d8-a46c-894578643fab" providerId="ADAL" clId="{F7217AA9-B30E-446A-A7B6-3083091A7F11}" dt="2025-07-09T00:15:57.256" v="18858" actId="1035"/>
          <ac:cxnSpMkLst>
            <pc:docMk/>
            <pc:sldMk cId="658959699" sldId="488"/>
            <ac:cxnSpMk id="3" creationId="{1731AE06-E83A-D22E-0D09-3504A81DD799}"/>
          </ac:cxnSpMkLst>
        </pc:cxnChg>
      </pc:sldChg>
      <pc:sldChg chg="addSp delSp modSp add mod ord modNotesTx">
        <pc:chgData name="Olivia Schultes" userId="4ae696eb-fef9-48d8-a46c-894578643fab" providerId="ADAL" clId="{F7217AA9-B30E-446A-A7B6-3083091A7F11}" dt="2025-07-09T23:04:41.537" v="20037" actId="20577"/>
        <pc:sldMkLst>
          <pc:docMk/>
          <pc:sldMk cId="3779124858" sldId="489"/>
        </pc:sldMkLst>
        <pc:spChg chg="add mod">
          <ac:chgData name="Olivia Schultes" userId="4ae696eb-fef9-48d8-a46c-894578643fab" providerId="ADAL" clId="{F7217AA9-B30E-446A-A7B6-3083091A7F11}" dt="2025-07-09T22:56:34.774" v="19415" actId="1076"/>
          <ac:spMkLst>
            <pc:docMk/>
            <pc:sldMk cId="3779124858" sldId="489"/>
            <ac:spMk id="3" creationId="{55F0A111-F4F4-BCB2-9772-711C2EB36D8E}"/>
          </ac:spMkLst>
        </pc:spChg>
        <pc:spChg chg="add mod">
          <ac:chgData name="Olivia Schultes" userId="4ae696eb-fef9-48d8-a46c-894578643fab" providerId="ADAL" clId="{F7217AA9-B30E-446A-A7B6-3083091A7F11}" dt="2025-07-09T22:57:34.346" v="19446" actId="14100"/>
          <ac:spMkLst>
            <pc:docMk/>
            <pc:sldMk cId="3779124858" sldId="489"/>
            <ac:spMk id="4" creationId="{F05A8CF2-C6EA-FC47-5897-D00E398AAAFB}"/>
          </ac:spMkLst>
        </pc:spChg>
        <pc:spChg chg="add del mod">
          <ac:chgData name="Olivia Schultes" userId="4ae696eb-fef9-48d8-a46c-894578643fab" providerId="ADAL" clId="{F7217AA9-B30E-446A-A7B6-3083091A7F11}" dt="2025-07-09T22:57:24.641" v="19443" actId="478"/>
          <ac:spMkLst>
            <pc:docMk/>
            <pc:sldMk cId="3779124858" sldId="489"/>
            <ac:spMk id="6" creationId="{C5F21922-12F9-9AE9-1756-FEED66C2BCF6}"/>
          </ac:spMkLst>
        </pc:spChg>
        <pc:spChg chg="add del mod">
          <ac:chgData name="Olivia Schultes" userId="4ae696eb-fef9-48d8-a46c-894578643fab" providerId="ADAL" clId="{F7217AA9-B30E-446A-A7B6-3083091A7F11}" dt="2025-07-09T22:57:26.856" v="19444" actId="478"/>
          <ac:spMkLst>
            <pc:docMk/>
            <pc:sldMk cId="3779124858" sldId="489"/>
            <ac:spMk id="7" creationId="{35D552AE-9D60-D8AC-CFC8-02A1F1943B16}"/>
          </ac:spMkLst>
        </pc:spChg>
      </pc:sldChg>
      <pc:sldChg chg="addSp modSp add mod modNotesTx">
        <pc:chgData name="Olivia Schultes" userId="4ae696eb-fef9-48d8-a46c-894578643fab" providerId="ADAL" clId="{F7217AA9-B30E-446A-A7B6-3083091A7F11}" dt="2025-07-09T23:05:51.553" v="20345" actId="313"/>
        <pc:sldMkLst>
          <pc:docMk/>
          <pc:sldMk cId="4078457405" sldId="490"/>
        </pc:sldMkLst>
        <pc:spChg chg="add mod">
          <ac:chgData name="Olivia Schultes" userId="4ae696eb-fef9-48d8-a46c-894578643fab" providerId="ADAL" clId="{F7217AA9-B30E-446A-A7B6-3083091A7F11}" dt="2025-07-09T23:04:25.460" v="20023" actId="313"/>
          <ac:spMkLst>
            <pc:docMk/>
            <pc:sldMk cId="4078457405" sldId="490"/>
            <ac:spMk id="6" creationId="{CD856730-97DC-5180-CA04-AB042EBF3403}"/>
          </ac:spMkLst>
        </pc:spChg>
        <pc:spChg chg="mod">
          <ac:chgData name="Olivia Schultes" userId="4ae696eb-fef9-48d8-a46c-894578643fab" providerId="ADAL" clId="{F7217AA9-B30E-446A-A7B6-3083091A7F11}" dt="2025-07-09T23:04:06.091" v="20020" actId="207"/>
          <ac:spMkLst>
            <pc:docMk/>
            <pc:sldMk cId="4078457405" sldId="490"/>
            <ac:spMk id="9" creationId="{951A87FB-B5F4-24CE-107F-9EE09049C15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7/9/2025</a:t>
            </a:fld>
            <a:endParaRPr lang="en-US"/>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7/9/2025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a:t>
            </a:fld>
            <a:endParaRPr lang="en-US"/>
          </a:p>
        </p:txBody>
      </p:sp>
    </p:spTree>
    <p:extLst>
      <p:ext uri="{BB962C8B-B14F-4D97-AF65-F5344CB8AC3E}">
        <p14:creationId xmlns:p14="http://schemas.microsoft.com/office/powerpoint/2010/main" val="37413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a:p>
        </p:txBody>
      </p:sp>
    </p:spTree>
    <p:extLst>
      <p:ext uri="{BB962C8B-B14F-4D97-AF65-F5344CB8AC3E}">
        <p14:creationId xmlns:p14="http://schemas.microsoft.com/office/powerpoint/2010/main" val="4092061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FF0F0-4427-A380-DE75-0E96E84CD6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7FB10-0554-D108-6B62-7151DE0A80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F4837-A5EF-54F7-EBF9-EFC5B8A223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D2A5A6-4079-A3E2-AA31-2AE554252545}"/>
              </a:ext>
            </a:extLst>
          </p:cNvPr>
          <p:cNvSpPr>
            <a:spLocks noGrp="1"/>
          </p:cNvSpPr>
          <p:nvPr>
            <p:ph type="sldNum" sz="quarter" idx="5"/>
          </p:nvPr>
        </p:nvSpPr>
        <p:spPr/>
        <p:txBody>
          <a:bodyPr/>
          <a:lstStyle/>
          <a:p>
            <a:fld id="{8B990660-4B7D-4C11-96DB-B19FFA8CA93C}" type="slidenum">
              <a:rPr lang="en-US" smtClean="0"/>
              <a:t>14</a:t>
            </a:fld>
            <a:endParaRPr lang="en-US"/>
          </a:p>
        </p:txBody>
      </p:sp>
    </p:spTree>
    <p:extLst>
      <p:ext uri="{BB962C8B-B14F-4D97-AF65-F5344CB8AC3E}">
        <p14:creationId xmlns:p14="http://schemas.microsoft.com/office/powerpoint/2010/main" val="785397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8AC25-8266-F965-BD84-85015C957B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215C0-8406-4047-B4D2-BCE44CBB33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D80DA-4C19-7015-C849-3B3CA4E22131}"/>
              </a:ext>
            </a:extLst>
          </p:cNvPr>
          <p:cNvSpPr>
            <a:spLocks noGrp="1"/>
          </p:cNvSpPr>
          <p:nvPr>
            <p:ph type="body" idx="1"/>
          </p:nvPr>
        </p:nvSpPr>
        <p:spPr/>
        <p:txBody>
          <a:bodyPr/>
          <a:lstStyle/>
          <a:p>
            <a:r>
              <a:rPr lang="en-US"/>
              <a:t>we have 2 vectors of the same length with the names of file pathways and desired object names in the same order</a:t>
            </a:r>
          </a:p>
        </p:txBody>
      </p:sp>
      <p:sp>
        <p:nvSpPr>
          <p:cNvPr id="4" name="Slide Number Placeholder 3">
            <a:extLst>
              <a:ext uri="{FF2B5EF4-FFF2-40B4-BE49-F238E27FC236}">
                <a16:creationId xmlns:a16="http://schemas.microsoft.com/office/drawing/2014/main" id="{570B0BDA-110E-C40D-26AF-E39D5B858FCC}"/>
              </a:ext>
            </a:extLst>
          </p:cNvPr>
          <p:cNvSpPr>
            <a:spLocks noGrp="1"/>
          </p:cNvSpPr>
          <p:nvPr>
            <p:ph type="sldNum" sz="quarter" idx="5"/>
          </p:nvPr>
        </p:nvSpPr>
        <p:spPr/>
        <p:txBody>
          <a:bodyPr/>
          <a:lstStyle/>
          <a:p>
            <a:fld id="{8B990660-4B7D-4C11-96DB-B19FFA8CA93C}" type="slidenum">
              <a:rPr lang="en-US" smtClean="0"/>
              <a:t>15</a:t>
            </a:fld>
            <a:endParaRPr lang="en-US"/>
          </a:p>
        </p:txBody>
      </p:sp>
    </p:spTree>
    <p:extLst>
      <p:ext uri="{BB962C8B-B14F-4D97-AF65-F5344CB8AC3E}">
        <p14:creationId xmlns:p14="http://schemas.microsoft.com/office/powerpoint/2010/main" val="3264224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0EDD8-0335-A94C-39B0-ACEC578AC8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AD114D-336F-8FD8-E8F0-E9E29F8F9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85747-83DB-E3A4-CC6D-C29576956B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EAB5FF7-572C-11B6-CD7C-F82DBB6DB209}"/>
              </a:ext>
            </a:extLst>
          </p:cNvPr>
          <p:cNvSpPr>
            <a:spLocks noGrp="1"/>
          </p:cNvSpPr>
          <p:nvPr>
            <p:ph type="sldNum" sz="quarter" idx="5"/>
          </p:nvPr>
        </p:nvSpPr>
        <p:spPr/>
        <p:txBody>
          <a:bodyPr/>
          <a:lstStyle/>
          <a:p>
            <a:fld id="{8B990660-4B7D-4C11-96DB-B19FFA8CA93C}" type="slidenum">
              <a:rPr lang="en-US" smtClean="0"/>
              <a:t>16</a:t>
            </a:fld>
            <a:endParaRPr lang="en-US"/>
          </a:p>
        </p:txBody>
      </p:sp>
    </p:spTree>
    <p:extLst>
      <p:ext uri="{BB962C8B-B14F-4D97-AF65-F5344CB8AC3E}">
        <p14:creationId xmlns:p14="http://schemas.microsoft.com/office/powerpoint/2010/main" val="2227916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we get the same result even if we don’t specify the name of each argument (x and y) because R remembers the order of arguments</a:t>
            </a:r>
          </a:p>
        </p:txBody>
      </p:sp>
      <p:sp>
        <p:nvSpPr>
          <p:cNvPr id="4" name="Slide Number Placeholder 3"/>
          <p:cNvSpPr>
            <a:spLocks noGrp="1"/>
          </p:cNvSpPr>
          <p:nvPr>
            <p:ph type="sldNum" sz="quarter" idx="5"/>
          </p:nvPr>
        </p:nvSpPr>
        <p:spPr/>
        <p:txBody>
          <a:bodyPr/>
          <a:lstStyle/>
          <a:p>
            <a:fld id="{8B990660-4B7D-4C11-96DB-B19FFA8CA93C}" type="slidenum">
              <a:rPr lang="en-US" smtClean="0"/>
              <a:t>22</a:t>
            </a:fld>
            <a:endParaRPr lang="en-US"/>
          </a:p>
        </p:txBody>
      </p:sp>
    </p:spTree>
    <p:extLst>
      <p:ext uri="{BB962C8B-B14F-4D97-AF65-F5344CB8AC3E}">
        <p14:creationId xmlns:p14="http://schemas.microsoft.com/office/powerpoint/2010/main" val="117858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46077-8BF8-AE25-37BE-177D81E3BB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350D1-21EF-2A10-2D30-11F021E2B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63F5BB-3BA5-7854-158E-04D66F58C92C}"/>
              </a:ext>
            </a:extLst>
          </p:cNvPr>
          <p:cNvSpPr>
            <a:spLocks noGrp="1"/>
          </p:cNvSpPr>
          <p:nvPr>
            <p:ph type="body" idx="1"/>
          </p:nvPr>
        </p:nvSpPr>
        <p:spPr/>
        <p:txBody>
          <a:bodyPr/>
          <a:lstStyle/>
          <a:p>
            <a:r>
              <a:rPr lang="en-US"/>
              <a:t>but the arguments must follow the order specified in the original function. See how when we flip the order of the arguments without specifying, the first argument is still treated as x. We can flip the order, but in this case we have to specify each argument</a:t>
            </a:r>
          </a:p>
        </p:txBody>
      </p:sp>
      <p:sp>
        <p:nvSpPr>
          <p:cNvPr id="4" name="Slide Number Placeholder 3">
            <a:extLst>
              <a:ext uri="{FF2B5EF4-FFF2-40B4-BE49-F238E27FC236}">
                <a16:creationId xmlns:a16="http://schemas.microsoft.com/office/drawing/2014/main" id="{75CB786F-9487-E7BD-D94D-0F26D883BC99}"/>
              </a:ext>
            </a:extLst>
          </p:cNvPr>
          <p:cNvSpPr>
            <a:spLocks noGrp="1"/>
          </p:cNvSpPr>
          <p:nvPr>
            <p:ph type="sldNum" sz="quarter" idx="5"/>
          </p:nvPr>
        </p:nvSpPr>
        <p:spPr/>
        <p:txBody>
          <a:bodyPr/>
          <a:lstStyle/>
          <a:p>
            <a:fld id="{8B990660-4B7D-4C11-96DB-B19FFA8CA93C}" type="slidenum">
              <a:rPr lang="en-US" smtClean="0"/>
              <a:t>23</a:t>
            </a:fld>
            <a:endParaRPr lang="en-US"/>
          </a:p>
        </p:txBody>
      </p:sp>
    </p:spTree>
    <p:extLst>
      <p:ext uri="{BB962C8B-B14F-4D97-AF65-F5344CB8AC3E}">
        <p14:creationId xmlns:p14="http://schemas.microsoft.com/office/powerpoint/2010/main" val="3928072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also specify default arguments. If the function is called without arguments, the default values will be used</a:t>
            </a:r>
          </a:p>
        </p:txBody>
      </p:sp>
      <p:sp>
        <p:nvSpPr>
          <p:cNvPr id="4" name="Slide Number Placeholder 3"/>
          <p:cNvSpPr>
            <a:spLocks noGrp="1"/>
          </p:cNvSpPr>
          <p:nvPr>
            <p:ph type="sldNum" sz="quarter" idx="5"/>
          </p:nvPr>
        </p:nvSpPr>
        <p:spPr/>
        <p:txBody>
          <a:bodyPr/>
          <a:lstStyle/>
          <a:p>
            <a:fld id="{8B990660-4B7D-4C11-96DB-B19FFA8CA93C}" type="slidenum">
              <a:rPr lang="en-US" smtClean="0"/>
              <a:t>24</a:t>
            </a:fld>
            <a:endParaRPr lang="en-US"/>
          </a:p>
        </p:txBody>
      </p:sp>
    </p:spTree>
    <p:extLst>
      <p:ext uri="{BB962C8B-B14F-4D97-AF65-F5344CB8AC3E}">
        <p14:creationId xmlns:p14="http://schemas.microsoft.com/office/powerpoint/2010/main" val="23057090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EA032-C37C-0C41-FDE6-A4C3417E1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3106A1-05B7-E0E5-24EC-0712591591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CD767-3CF2-5C65-7B15-9A34574E0B35}"/>
              </a:ext>
            </a:extLst>
          </p:cNvPr>
          <p:cNvSpPr>
            <a:spLocks noGrp="1"/>
          </p:cNvSpPr>
          <p:nvPr>
            <p:ph type="body" idx="1"/>
          </p:nvPr>
        </p:nvSpPr>
        <p:spPr/>
        <p:txBody>
          <a:bodyPr/>
          <a:lstStyle/>
          <a:p>
            <a:r>
              <a:rPr lang="en-US"/>
              <a:t>We can still specify all arguments when we call the function, or specify some of the arguments in the function and leave other values as the default. Note that if we want to leave the default value for the first argument but not subsequent arguments, we will have to name the arguments in our function because of how R understands argument order</a:t>
            </a:r>
          </a:p>
        </p:txBody>
      </p:sp>
      <p:sp>
        <p:nvSpPr>
          <p:cNvPr id="4" name="Slide Number Placeholder 3">
            <a:extLst>
              <a:ext uri="{FF2B5EF4-FFF2-40B4-BE49-F238E27FC236}">
                <a16:creationId xmlns:a16="http://schemas.microsoft.com/office/drawing/2014/main" id="{D5FB705D-271D-EE99-E0DD-A26ACA387A54}"/>
              </a:ext>
            </a:extLst>
          </p:cNvPr>
          <p:cNvSpPr>
            <a:spLocks noGrp="1"/>
          </p:cNvSpPr>
          <p:nvPr>
            <p:ph type="sldNum" sz="quarter" idx="5"/>
          </p:nvPr>
        </p:nvSpPr>
        <p:spPr/>
        <p:txBody>
          <a:bodyPr/>
          <a:lstStyle/>
          <a:p>
            <a:fld id="{8B990660-4B7D-4C11-96DB-B19FFA8CA93C}" type="slidenum">
              <a:rPr lang="en-US" smtClean="0"/>
              <a:t>25</a:t>
            </a:fld>
            <a:endParaRPr lang="en-US"/>
          </a:p>
        </p:txBody>
      </p:sp>
    </p:spTree>
    <p:extLst>
      <p:ext uri="{BB962C8B-B14F-4D97-AF65-F5344CB8AC3E}">
        <p14:creationId xmlns:p14="http://schemas.microsoft.com/office/powerpoint/2010/main" val="1835304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structure</a:t>
            </a:r>
          </a:p>
        </p:txBody>
      </p:sp>
      <p:sp>
        <p:nvSpPr>
          <p:cNvPr id="4" name="Slide Number Placeholder 3"/>
          <p:cNvSpPr>
            <a:spLocks noGrp="1"/>
          </p:cNvSpPr>
          <p:nvPr>
            <p:ph type="sldNum" sz="quarter" idx="5"/>
          </p:nvPr>
        </p:nvSpPr>
        <p:spPr/>
        <p:txBody>
          <a:bodyPr/>
          <a:lstStyle/>
          <a:p>
            <a:fld id="{8B990660-4B7D-4C11-96DB-B19FFA8CA93C}" type="slidenum">
              <a:rPr lang="en-US" smtClean="0"/>
              <a:t>26</a:t>
            </a:fld>
            <a:endParaRPr lang="en-US"/>
          </a:p>
        </p:txBody>
      </p:sp>
    </p:spTree>
    <p:extLst>
      <p:ext uri="{BB962C8B-B14F-4D97-AF65-F5344CB8AC3E}">
        <p14:creationId xmlns:p14="http://schemas.microsoft.com/office/powerpoint/2010/main" val="1169310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31</a:t>
            </a:fld>
            <a:endParaRPr lang="en-US"/>
          </a:p>
        </p:txBody>
      </p:sp>
    </p:spTree>
    <p:extLst>
      <p:ext uri="{BB962C8B-B14F-4D97-AF65-F5344CB8AC3E}">
        <p14:creationId xmlns:p14="http://schemas.microsoft.com/office/powerpoint/2010/main" val="89919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first example, we’re asking the for loop to consecutively print the numbers 1 through 10. In the second example, we’re creating a new object vec, where we assign a value to different indices of vec, and then printing that object outside the for loop.</a:t>
            </a:r>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a:p>
        </p:txBody>
      </p:sp>
    </p:spTree>
    <p:extLst>
      <p:ext uri="{BB962C8B-B14F-4D97-AF65-F5344CB8AC3E}">
        <p14:creationId xmlns:p14="http://schemas.microsoft.com/office/powerpoint/2010/main" val="414271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34</a:t>
            </a:fld>
            <a:endParaRPr lang="en-US"/>
          </a:p>
        </p:txBody>
      </p:sp>
    </p:spTree>
    <p:extLst>
      <p:ext uri="{BB962C8B-B14F-4D97-AF65-F5344CB8AC3E}">
        <p14:creationId xmlns:p14="http://schemas.microsoft.com/office/powerpoint/2010/main" val="1728814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524FE-993C-1354-9342-DE2B63A60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CBE90-CA50-590A-D880-0A18D7858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9E47DD-FC6D-28A0-B344-442F369EC2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function</a:t>
            </a:r>
          </a:p>
        </p:txBody>
      </p:sp>
      <p:sp>
        <p:nvSpPr>
          <p:cNvPr id="4" name="Slide Number Placeholder 3">
            <a:extLst>
              <a:ext uri="{FF2B5EF4-FFF2-40B4-BE49-F238E27FC236}">
                <a16:creationId xmlns:a16="http://schemas.microsoft.com/office/drawing/2014/main" id="{B948861F-C8FF-F6A6-0FAF-557E36D48396}"/>
              </a:ext>
            </a:extLst>
          </p:cNvPr>
          <p:cNvSpPr>
            <a:spLocks noGrp="1"/>
          </p:cNvSpPr>
          <p:nvPr>
            <p:ph type="sldNum" sz="quarter" idx="5"/>
          </p:nvPr>
        </p:nvSpPr>
        <p:spPr/>
        <p:txBody>
          <a:bodyPr/>
          <a:lstStyle/>
          <a:p>
            <a:fld id="{8B990660-4B7D-4C11-96DB-B19FFA8CA93C}" type="slidenum">
              <a:rPr lang="en-US" smtClean="0"/>
              <a:t>35</a:t>
            </a:fld>
            <a:endParaRPr lang="en-US"/>
          </a:p>
        </p:txBody>
      </p:sp>
    </p:spTree>
    <p:extLst>
      <p:ext uri="{BB962C8B-B14F-4D97-AF65-F5344CB8AC3E}">
        <p14:creationId xmlns:p14="http://schemas.microsoft.com/office/powerpoint/2010/main" val="2170679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7DB95-9CF2-82D9-4571-D1DC86920D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931B88-E1CD-13C0-3A76-BA9C76752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F431D1-4091-B2A3-D4DF-4B9720F84A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specify the input data as “d”</a:t>
            </a:r>
          </a:p>
        </p:txBody>
      </p:sp>
      <p:sp>
        <p:nvSpPr>
          <p:cNvPr id="4" name="Slide Number Placeholder 3">
            <a:extLst>
              <a:ext uri="{FF2B5EF4-FFF2-40B4-BE49-F238E27FC236}">
                <a16:creationId xmlns:a16="http://schemas.microsoft.com/office/drawing/2014/main" id="{498A2CF0-2BE6-AE6A-C0BC-4411B98A8467}"/>
              </a:ext>
            </a:extLst>
          </p:cNvPr>
          <p:cNvSpPr>
            <a:spLocks noGrp="1"/>
          </p:cNvSpPr>
          <p:nvPr>
            <p:ph type="sldNum" sz="quarter" idx="5"/>
          </p:nvPr>
        </p:nvSpPr>
        <p:spPr/>
        <p:txBody>
          <a:bodyPr/>
          <a:lstStyle/>
          <a:p>
            <a:fld id="{8B990660-4B7D-4C11-96DB-B19FFA8CA93C}" type="slidenum">
              <a:rPr lang="en-US" smtClean="0"/>
              <a:t>36</a:t>
            </a:fld>
            <a:endParaRPr lang="en-US"/>
          </a:p>
        </p:txBody>
      </p:sp>
    </p:spTree>
    <p:extLst>
      <p:ext uri="{BB962C8B-B14F-4D97-AF65-F5344CB8AC3E}">
        <p14:creationId xmlns:p14="http://schemas.microsoft.com/office/powerpoint/2010/main" val="7758783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EA9CE-8F34-CFBE-85F1-35133CC065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EED74-DC23-F0F9-E023-BA273B573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7AB7EF-4C35-CFF1-E85D-1440264698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part of the function calculates the measures of interest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this case, we create a two by two table and then use the R function epi.tests to calculate sensitivity, specificity, diagnostic accuracy, positive predictive value, and negative predictive value</a:t>
            </a:r>
          </a:p>
        </p:txBody>
      </p:sp>
      <p:sp>
        <p:nvSpPr>
          <p:cNvPr id="4" name="Slide Number Placeholder 3">
            <a:extLst>
              <a:ext uri="{FF2B5EF4-FFF2-40B4-BE49-F238E27FC236}">
                <a16:creationId xmlns:a16="http://schemas.microsoft.com/office/drawing/2014/main" id="{51D6E978-A98A-9EEC-BDED-A2101D51B73E}"/>
              </a:ext>
            </a:extLst>
          </p:cNvPr>
          <p:cNvSpPr>
            <a:spLocks noGrp="1"/>
          </p:cNvSpPr>
          <p:nvPr>
            <p:ph type="sldNum" sz="quarter" idx="5"/>
          </p:nvPr>
        </p:nvSpPr>
        <p:spPr/>
        <p:txBody>
          <a:bodyPr/>
          <a:lstStyle/>
          <a:p>
            <a:fld id="{8B990660-4B7D-4C11-96DB-B19FFA8CA93C}" type="slidenum">
              <a:rPr lang="en-US" smtClean="0"/>
              <a:t>37</a:t>
            </a:fld>
            <a:endParaRPr lang="en-US"/>
          </a:p>
        </p:txBody>
      </p:sp>
    </p:spTree>
    <p:extLst>
      <p:ext uri="{BB962C8B-B14F-4D97-AF65-F5344CB8AC3E}">
        <p14:creationId xmlns:p14="http://schemas.microsoft.com/office/powerpoint/2010/main" val="2471930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18D63-B59E-2FDE-C8F6-76FA8AE7E3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AEB799-FFBF-0CDE-D52A-A9D57AD8D4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8EC9B8-46AA-E713-AF60-6F8A5DBF9F0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second part of the function, we format the results to just pull out those five measures and put them in one column. </a:t>
            </a:r>
          </a:p>
        </p:txBody>
      </p:sp>
      <p:sp>
        <p:nvSpPr>
          <p:cNvPr id="4" name="Slide Number Placeholder 3">
            <a:extLst>
              <a:ext uri="{FF2B5EF4-FFF2-40B4-BE49-F238E27FC236}">
                <a16:creationId xmlns:a16="http://schemas.microsoft.com/office/drawing/2014/main" id="{16AA9BBC-DAD2-B43E-7D8A-8653AEB09433}"/>
              </a:ext>
            </a:extLst>
          </p:cNvPr>
          <p:cNvSpPr>
            <a:spLocks noGrp="1"/>
          </p:cNvSpPr>
          <p:nvPr>
            <p:ph type="sldNum" sz="quarter" idx="5"/>
          </p:nvPr>
        </p:nvSpPr>
        <p:spPr/>
        <p:txBody>
          <a:bodyPr/>
          <a:lstStyle/>
          <a:p>
            <a:fld id="{8B990660-4B7D-4C11-96DB-B19FFA8CA93C}" type="slidenum">
              <a:rPr lang="en-US" smtClean="0"/>
              <a:t>38</a:t>
            </a:fld>
            <a:endParaRPr lang="en-US"/>
          </a:p>
        </p:txBody>
      </p:sp>
    </p:spTree>
    <p:extLst>
      <p:ext uri="{BB962C8B-B14F-4D97-AF65-F5344CB8AC3E}">
        <p14:creationId xmlns:p14="http://schemas.microsoft.com/office/powerpoint/2010/main" val="3432739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A915A-5E5D-4E40-7D39-381F9D5940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A18012-7C90-B2B4-DFAE-AAB9B975B7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44B39A-B04D-E3F1-8CF3-4CA016F2B6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second part of the function we also add three columns that describe the severity definition of interest, the denominator, and the antibiotics grouping. This way, when we generate many results at once, we can keep track of what results belong to which groups.</a:t>
            </a:r>
          </a:p>
        </p:txBody>
      </p:sp>
      <p:sp>
        <p:nvSpPr>
          <p:cNvPr id="4" name="Slide Number Placeholder 3">
            <a:extLst>
              <a:ext uri="{FF2B5EF4-FFF2-40B4-BE49-F238E27FC236}">
                <a16:creationId xmlns:a16="http://schemas.microsoft.com/office/drawing/2014/main" id="{2ADD00FB-F022-4431-B471-8E479827DB20}"/>
              </a:ext>
            </a:extLst>
          </p:cNvPr>
          <p:cNvSpPr>
            <a:spLocks noGrp="1"/>
          </p:cNvSpPr>
          <p:nvPr>
            <p:ph type="sldNum" sz="quarter" idx="5"/>
          </p:nvPr>
        </p:nvSpPr>
        <p:spPr/>
        <p:txBody>
          <a:bodyPr/>
          <a:lstStyle/>
          <a:p>
            <a:fld id="{8B990660-4B7D-4C11-96DB-B19FFA8CA93C}" type="slidenum">
              <a:rPr lang="en-US" smtClean="0"/>
              <a:t>39</a:t>
            </a:fld>
            <a:endParaRPr lang="en-US"/>
          </a:p>
        </p:txBody>
      </p:sp>
    </p:spTree>
    <p:extLst>
      <p:ext uri="{BB962C8B-B14F-4D97-AF65-F5344CB8AC3E}">
        <p14:creationId xmlns:p14="http://schemas.microsoft.com/office/powerpoint/2010/main" val="4201059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85277-9E71-D418-65E4-BA54A85BD2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F9FCC-0973-429D-8267-74DD2C7B8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7CA253-0C49-B23C-1B85-C50CBF7165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that in two places within this function, we are passing along the name of an argument to be manipulated as a variable within the function. In order for R to interpret the argument as something other than an argument within the local environment created within the function, we need to signal that we are “pasting” in the value of the argument</a:t>
            </a:r>
          </a:p>
        </p:txBody>
      </p:sp>
      <p:sp>
        <p:nvSpPr>
          <p:cNvPr id="4" name="Slide Number Placeholder 3">
            <a:extLst>
              <a:ext uri="{FF2B5EF4-FFF2-40B4-BE49-F238E27FC236}">
                <a16:creationId xmlns:a16="http://schemas.microsoft.com/office/drawing/2014/main" id="{7CFA1A36-931C-923E-9F88-9537EF4FE754}"/>
              </a:ext>
            </a:extLst>
          </p:cNvPr>
          <p:cNvSpPr>
            <a:spLocks noGrp="1"/>
          </p:cNvSpPr>
          <p:nvPr>
            <p:ph type="sldNum" sz="quarter" idx="5"/>
          </p:nvPr>
        </p:nvSpPr>
        <p:spPr/>
        <p:txBody>
          <a:bodyPr/>
          <a:lstStyle/>
          <a:p>
            <a:fld id="{8B990660-4B7D-4C11-96DB-B19FFA8CA93C}" type="slidenum">
              <a:rPr lang="en-US" smtClean="0"/>
              <a:t>40</a:t>
            </a:fld>
            <a:endParaRPr lang="en-US"/>
          </a:p>
        </p:txBody>
      </p:sp>
    </p:spTree>
    <p:extLst>
      <p:ext uri="{BB962C8B-B14F-4D97-AF65-F5344CB8AC3E}">
        <p14:creationId xmlns:p14="http://schemas.microsoft.com/office/powerpoint/2010/main" val="2682592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9CDC7-4587-06A8-0D2E-A490B3661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FDCE18-B637-85D7-E870-DFB1336E0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952E4E-0217-C190-A5D8-A8CB2E232A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many ways to do this. The glue syntax using curly brackets is recommended when using </a:t>
            </a:r>
            <a:r>
              <a:rPr lang="en-US" dirty="0" err="1"/>
              <a:t>tidyverse</a:t>
            </a:r>
            <a:r>
              <a:rPr lang="en-US" dirty="0"/>
              <a:t> piping and verbs, but I’ve found that it doesn’t always work. Here are some alternatives I’ve found to work previously, assuming the passed along variable is called “a”</a:t>
            </a:r>
          </a:p>
        </p:txBody>
      </p:sp>
      <p:sp>
        <p:nvSpPr>
          <p:cNvPr id="4" name="Slide Number Placeholder 3">
            <a:extLst>
              <a:ext uri="{FF2B5EF4-FFF2-40B4-BE49-F238E27FC236}">
                <a16:creationId xmlns:a16="http://schemas.microsoft.com/office/drawing/2014/main" id="{011DDA99-7301-04C6-EAB3-1107BBBB9077}"/>
              </a:ext>
            </a:extLst>
          </p:cNvPr>
          <p:cNvSpPr>
            <a:spLocks noGrp="1"/>
          </p:cNvSpPr>
          <p:nvPr>
            <p:ph type="sldNum" sz="quarter" idx="5"/>
          </p:nvPr>
        </p:nvSpPr>
        <p:spPr/>
        <p:txBody>
          <a:bodyPr/>
          <a:lstStyle/>
          <a:p>
            <a:fld id="{8B990660-4B7D-4C11-96DB-B19FFA8CA93C}" type="slidenum">
              <a:rPr lang="en-US" smtClean="0"/>
              <a:t>41</a:t>
            </a:fld>
            <a:endParaRPr lang="en-US"/>
          </a:p>
        </p:txBody>
      </p:sp>
    </p:spTree>
    <p:extLst>
      <p:ext uri="{BB962C8B-B14F-4D97-AF65-F5344CB8AC3E}">
        <p14:creationId xmlns:p14="http://schemas.microsoft.com/office/powerpoint/2010/main" val="696212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61793-9B12-7356-EBE1-3088760A2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27177F-A256-CCD6-757D-72905BB9A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088DCB-1F9B-A824-8C44-84F37208D3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function to see if it works</a:t>
            </a:r>
          </a:p>
        </p:txBody>
      </p:sp>
      <p:sp>
        <p:nvSpPr>
          <p:cNvPr id="4" name="Slide Number Placeholder 3">
            <a:extLst>
              <a:ext uri="{FF2B5EF4-FFF2-40B4-BE49-F238E27FC236}">
                <a16:creationId xmlns:a16="http://schemas.microsoft.com/office/drawing/2014/main" id="{F8AA95F0-84F6-F25A-A62F-7F797E45BE4B}"/>
              </a:ext>
            </a:extLst>
          </p:cNvPr>
          <p:cNvSpPr>
            <a:spLocks noGrp="1"/>
          </p:cNvSpPr>
          <p:nvPr>
            <p:ph type="sldNum" sz="quarter" idx="5"/>
          </p:nvPr>
        </p:nvSpPr>
        <p:spPr/>
        <p:txBody>
          <a:bodyPr/>
          <a:lstStyle/>
          <a:p>
            <a:fld id="{8B990660-4B7D-4C11-96DB-B19FFA8CA93C}" type="slidenum">
              <a:rPr lang="en-US" smtClean="0"/>
              <a:t>42</a:t>
            </a:fld>
            <a:endParaRPr lang="en-US"/>
          </a:p>
        </p:txBody>
      </p:sp>
    </p:spTree>
    <p:extLst>
      <p:ext uri="{BB962C8B-B14F-4D97-AF65-F5344CB8AC3E}">
        <p14:creationId xmlns:p14="http://schemas.microsoft.com/office/powerpoint/2010/main" val="966269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03857-3754-4CCE-C0D8-97ED122E9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82A429-0F6B-FF07-29CE-4EA62F582C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B304B-70AC-847C-DF30-9EBC6A1208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set up objects to use in the for-loops</a:t>
            </a:r>
          </a:p>
        </p:txBody>
      </p:sp>
      <p:sp>
        <p:nvSpPr>
          <p:cNvPr id="4" name="Slide Number Placeholder 3">
            <a:extLst>
              <a:ext uri="{FF2B5EF4-FFF2-40B4-BE49-F238E27FC236}">
                <a16:creationId xmlns:a16="http://schemas.microsoft.com/office/drawing/2014/main" id="{DD25774C-57C5-B94C-9A67-A2073892F9AC}"/>
              </a:ext>
            </a:extLst>
          </p:cNvPr>
          <p:cNvSpPr>
            <a:spLocks noGrp="1"/>
          </p:cNvSpPr>
          <p:nvPr>
            <p:ph type="sldNum" sz="quarter" idx="5"/>
          </p:nvPr>
        </p:nvSpPr>
        <p:spPr/>
        <p:txBody>
          <a:bodyPr/>
          <a:lstStyle/>
          <a:p>
            <a:fld id="{8B990660-4B7D-4C11-96DB-B19FFA8CA93C}" type="slidenum">
              <a:rPr lang="en-US" smtClean="0"/>
              <a:t>43</a:t>
            </a:fld>
            <a:endParaRPr lang="en-US"/>
          </a:p>
        </p:txBody>
      </p:sp>
    </p:spTree>
    <p:extLst>
      <p:ext uri="{BB962C8B-B14F-4D97-AF65-F5344CB8AC3E}">
        <p14:creationId xmlns:p14="http://schemas.microsoft.com/office/powerpoint/2010/main" val="2392707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2DF44-14A8-8CE3-B753-DCE9F7A25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07BB28-CEBF-E9EB-AD59-576A3EF641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BAE924-082C-9C33-0E6D-8D198571A74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D100C2-71E1-4CDD-1E2E-FE38DB9FF5F4}"/>
              </a:ext>
            </a:extLst>
          </p:cNvPr>
          <p:cNvSpPr>
            <a:spLocks noGrp="1"/>
          </p:cNvSpPr>
          <p:nvPr>
            <p:ph type="sldNum" sz="quarter" idx="5"/>
          </p:nvPr>
        </p:nvSpPr>
        <p:spPr/>
        <p:txBody>
          <a:bodyPr/>
          <a:lstStyle/>
          <a:p>
            <a:fld id="{8B990660-4B7D-4C11-96DB-B19FFA8CA93C}" type="slidenum">
              <a:rPr lang="en-US" smtClean="0"/>
              <a:t>6</a:t>
            </a:fld>
            <a:endParaRPr lang="en-US"/>
          </a:p>
        </p:txBody>
      </p:sp>
    </p:spTree>
    <p:extLst>
      <p:ext uri="{BB962C8B-B14F-4D97-AF65-F5344CB8AC3E}">
        <p14:creationId xmlns:p14="http://schemas.microsoft.com/office/powerpoint/2010/main" val="2332852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C01B8-1325-E619-0503-5705D5FBE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4987F-075A-833E-986B-38A229DC1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0FE1C-84D0-8B91-7B04-AEC5F84B10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code for running the function through three levels of nested for-loops</a:t>
            </a:r>
          </a:p>
        </p:txBody>
      </p:sp>
      <p:sp>
        <p:nvSpPr>
          <p:cNvPr id="4" name="Slide Number Placeholder 3">
            <a:extLst>
              <a:ext uri="{FF2B5EF4-FFF2-40B4-BE49-F238E27FC236}">
                <a16:creationId xmlns:a16="http://schemas.microsoft.com/office/drawing/2014/main" id="{355D0BE8-B41B-447A-CDA7-73B6499AC2E6}"/>
              </a:ext>
            </a:extLst>
          </p:cNvPr>
          <p:cNvSpPr>
            <a:spLocks noGrp="1"/>
          </p:cNvSpPr>
          <p:nvPr>
            <p:ph type="sldNum" sz="quarter" idx="5"/>
          </p:nvPr>
        </p:nvSpPr>
        <p:spPr/>
        <p:txBody>
          <a:bodyPr/>
          <a:lstStyle/>
          <a:p>
            <a:fld id="{8B990660-4B7D-4C11-96DB-B19FFA8CA93C}" type="slidenum">
              <a:rPr lang="en-US" smtClean="0"/>
              <a:t>44</a:t>
            </a:fld>
            <a:endParaRPr lang="en-US"/>
          </a:p>
        </p:txBody>
      </p:sp>
    </p:spTree>
    <p:extLst>
      <p:ext uri="{BB962C8B-B14F-4D97-AF65-F5344CB8AC3E}">
        <p14:creationId xmlns:p14="http://schemas.microsoft.com/office/powerpoint/2010/main" val="4196564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51583-98C4-E5C4-C2CD-6FA3500532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8E05F8-C20F-3FA3-650D-ADF7B3C920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FD31FF-3B00-12EB-494A-18C7309E66C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look at the three levels of for-loops. the outermost for-loop runs the function through the four severity definitions described in the vector definitions_severity. We label the severity definitions “i” within the for-loop and pass this along to the function we specified (calculate_diagnostic_accuracy) as the second argument</a:t>
            </a:r>
          </a:p>
        </p:txBody>
      </p:sp>
      <p:sp>
        <p:nvSpPr>
          <p:cNvPr id="4" name="Slide Number Placeholder 3">
            <a:extLst>
              <a:ext uri="{FF2B5EF4-FFF2-40B4-BE49-F238E27FC236}">
                <a16:creationId xmlns:a16="http://schemas.microsoft.com/office/drawing/2014/main" id="{6E7BB56B-9A39-3F5C-ACD0-545E9F085E29}"/>
              </a:ext>
            </a:extLst>
          </p:cNvPr>
          <p:cNvSpPr>
            <a:spLocks noGrp="1"/>
          </p:cNvSpPr>
          <p:nvPr>
            <p:ph type="sldNum" sz="quarter" idx="5"/>
          </p:nvPr>
        </p:nvSpPr>
        <p:spPr/>
        <p:txBody>
          <a:bodyPr/>
          <a:lstStyle/>
          <a:p>
            <a:fld id="{8B990660-4B7D-4C11-96DB-B19FFA8CA93C}" type="slidenum">
              <a:rPr lang="en-US" smtClean="0"/>
              <a:t>45</a:t>
            </a:fld>
            <a:endParaRPr lang="en-US"/>
          </a:p>
        </p:txBody>
      </p:sp>
    </p:spTree>
    <p:extLst>
      <p:ext uri="{BB962C8B-B14F-4D97-AF65-F5344CB8AC3E}">
        <p14:creationId xmlns:p14="http://schemas.microsoft.com/office/powerpoint/2010/main" val="3809903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8EE30-BF3C-D853-696F-22AEB8537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78E54-B395-0418-2DF9-37DBB50424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A477B0-9260-8864-81D1-A45A36C84D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middle for-loop represents the denominator and we call this j. similarly to the severity definitions, we pass this along to the third argument of the function we defined earlier</a:t>
            </a:r>
          </a:p>
        </p:txBody>
      </p:sp>
      <p:sp>
        <p:nvSpPr>
          <p:cNvPr id="4" name="Slide Number Placeholder 3">
            <a:extLst>
              <a:ext uri="{FF2B5EF4-FFF2-40B4-BE49-F238E27FC236}">
                <a16:creationId xmlns:a16="http://schemas.microsoft.com/office/drawing/2014/main" id="{8100F1CA-953B-3CF4-EBB4-D9C40E713D61}"/>
              </a:ext>
            </a:extLst>
          </p:cNvPr>
          <p:cNvSpPr>
            <a:spLocks noGrp="1"/>
          </p:cNvSpPr>
          <p:nvPr>
            <p:ph type="sldNum" sz="quarter" idx="5"/>
          </p:nvPr>
        </p:nvSpPr>
        <p:spPr/>
        <p:txBody>
          <a:bodyPr/>
          <a:lstStyle/>
          <a:p>
            <a:fld id="{8B990660-4B7D-4C11-96DB-B19FFA8CA93C}" type="slidenum">
              <a:rPr lang="en-US" smtClean="0"/>
              <a:t>46</a:t>
            </a:fld>
            <a:endParaRPr lang="en-US"/>
          </a:p>
        </p:txBody>
      </p:sp>
    </p:spTree>
    <p:extLst>
      <p:ext uri="{BB962C8B-B14F-4D97-AF65-F5344CB8AC3E}">
        <p14:creationId xmlns:p14="http://schemas.microsoft.com/office/powerpoint/2010/main" val="822115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FACDD-D2DB-B09C-7E37-3C2E739802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73058D-78AF-7FEC-7902-E515BAF23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91F05-6AE6-6EC6-E9C8-F662DDE598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with the middle for loop we also do something different. here, we want to specify whether we are calculating the statistical measures for all children with diarrhea, or just among those with shigella. so we add some if statements here to define d, the data that is then also passed along to the function.</a:t>
            </a:r>
          </a:p>
        </p:txBody>
      </p:sp>
      <p:sp>
        <p:nvSpPr>
          <p:cNvPr id="4" name="Slide Number Placeholder 3">
            <a:extLst>
              <a:ext uri="{FF2B5EF4-FFF2-40B4-BE49-F238E27FC236}">
                <a16:creationId xmlns:a16="http://schemas.microsoft.com/office/drawing/2014/main" id="{D4A6A708-5E11-C764-CA24-2AD3DB1062CE}"/>
              </a:ext>
            </a:extLst>
          </p:cNvPr>
          <p:cNvSpPr>
            <a:spLocks noGrp="1"/>
          </p:cNvSpPr>
          <p:nvPr>
            <p:ph type="sldNum" sz="quarter" idx="5"/>
          </p:nvPr>
        </p:nvSpPr>
        <p:spPr/>
        <p:txBody>
          <a:bodyPr/>
          <a:lstStyle/>
          <a:p>
            <a:fld id="{8B990660-4B7D-4C11-96DB-B19FFA8CA93C}" type="slidenum">
              <a:rPr lang="en-US" smtClean="0"/>
              <a:t>47</a:t>
            </a:fld>
            <a:endParaRPr lang="en-US"/>
          </a:p>
        </p:txBody>
      </p:sp>
    </p:spTree>
    <p:extLst>
      <p:ext uri="{BB962C8B-B14F-4D97-AF65-F5344CB8AC3E}">
        <p14:creationId xmlns:p14="http://schemas.microsoft.com/office/powerpoint/2010/main" val="456577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BD856-1652-6CCF-54DC-96AC51C6E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7DD9B-D093-8DCE-D057-F89648734C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E6246-73F9-62D1-63DA-52293DFC10A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with the middle for loop we also do something different. here, we want to specify whether we are calculating the statistical measures for all children with diarrhea, or just among those with shigella. so we add some if statements here to define d, the data that is then also passed along to the function.</a:t>
            </a:r>
          </a:p>
        </p:txBody>
      </p:sp>
      <p:sp>
        <p:nvSpPr>
          <p:cNvPr id="4" name="Slide Number Placeholder 3">
            <a:extLst>
              <a:ext uri="{FF2B5EF4-FFF2-40B4-BE49-F238E27FC236}">
                <a16:creationId xmlns:a16="http://schemas.microsoft.com/office/drawing/2014/main" id="{E235162A-68DE-DA85-E5BC-FC895840B346}"/>
              </a:ext>
            </a:extLst>
          </p:cNvPr>
          <p:cNvSpPr>
            <a:spLocks noGrp="1"/>
          </p:cNvSpPr>
          <p:nvPr>
            <p:ph type="sldNum" sz="quarter" idx="5"/>
          </p:nvPr>
        </p:nvSpPr>
        <p:spPr/>
        <p:txBody>
          <a:bodyPr/>
          <a:lstStyle/>
          <a:p>
            <a:fld id="{8B990660-4B7D-4C11-96DB-B19FFA8CA93C}" type="slidenum">
              <a:rPr lang="en-US" smtClean="0"/>
              <a:t>48</a:t>
            </a:fld>
            <a:endParaRPr lang="en-US"/>
          </a:p>
        </p:txBody>
      </p:sp>
    </p:spTree>
    <p:extLst>
      <p:ext uri="{BB962C8B-B14F-4D97-AF65-F5344CB8AC3E}">
        <p14:creationId xmlns:p14="http://schemas.microsoft.com/office/powerpoint/2010/main" val="2867830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F7852-F515-FB42-A006-DF03B1C44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6B2CE-F74F-1307-E37E-32B0A036BB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7BA835-3827-163C-6968-7C6E8BC0F8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 inner for-loop defines groups by whether or not they received antibiotic treatment, and we call this variable k.</a:t>
            </a:r>
          </a:p>
        </p:txBody>
      </p:sp>
      <p:sp>
        <p:nvSpPr>
          <p:cNvPr id="4" name="Slide Number Placeholder 3">
            <a:extLst>
              <a:ext uri="{FF2B5EF4-FFF2-40B4-BE49-F238E27FC236}">
                <a16:creationId xmlns:a16="http://schemas.microsoft.com/office/drawing/2014/main" id="{E08DBBB8-FFB6-C441-46FD-E5A8C0FC12D1}"/>
              </a:ext>
            </a:extLst>
          </p:cNvPr>
          <p:cNvSpPr>
            <a:spLocks noGrp="1"/>
          </p:cNvSpPr>
          <p:nvPr>
            <p:ph type="sldNum" sz="quarter" idx="5"/>
          </p:nvPr>
        </p:nvSpPr>
        <p:spPr/>
        <p:txBody>
          <a:bodyPr/>
          <a:lstStyle/>
          <a:p>
            <a:fld id="{8B990660-4B7D-4C11-96DB-B19FFA8CA93C}" type="slidenum">
              <a:rPr lang="en-US" smtClean="0"/>
              <a:t>49</a:t>
            </a:fld>
            <a:endParaRPr lang="en-US"/>
          </a:p>
        </p:txBody>
      </p:sp>
    </p:spTree>
    <p:extLst>
      <p:ext uri="{BB962C8B-B14F-4D97-AF65-F5344CB8AC3E}">
        <p14:creationId xmlns:p14="http://schemas.microsoft.com/office/powerpoint/2010/main" val="3992835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64C81-D95F-9E39-E962-63C6F699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B1CB24-F0FA-AD7F-FF2D-8D6EB4071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CA7AFD-7FB0-9C93-DE52-7C8D8A5D00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with the denominator, we have to specify the data we would like calculated by refining the object d and then passing this along to the function</a:t>
            </a:r>
          </a:p>
        </p:txBody>
      </p:sp>
      <p:sp>
        <p:nvSpPr>
          <p:cNvPr id="4" name="Slide Number Placeholder 3">
            <a:extLst>
              <a:ext uri="{FF2B5EF4-FFF2-40B4-BE49-F238E27FC236}">
                <a16:creationId xmlns:a16="http://schemas.microsoft.com/office/drawing/2014/main" id="{0508D953-E7B6-3032-8A5F-E39C6D952953}"/>
              </a:ext>
            </a:extLst>
          </p:cNvPr>
          <p:cNvSpPr>
            <a:spLocks noGrp="1"/>
          </p:cNvSpPr>
          <p:nvPr>
            <p:ph type="sldNum" sz="quarter" idx="5"/>
          </p:nvPr>
        </p:nvSpPr>
        <p:spPr/>
        <p:txBody>
          <a:bodyPr/>
          <a:lstStyle/>
          <a:p>
            <a:fld id="{8B990660-4B7D-4C11-96DB-B19FFA8CA93C}" type="slidenum">
              <a:rPr lang="en-US" smtClean="0"/>
              <a:t>50</a:t>
            </a:fld>
            <a:endParaRPr lang="en-US"/>
          </a:p>
        </p:txBody>
      </p:sp>
    </p:spTree>
    <p:extLst>
      <p:ext uri="{BB962C8B-B14F-4D97-AF65-F5344CB8AC3E}">
        <p14:creationId xmlns:p14="http://schemas.microsoft.com/office/powerpoint/2010/main" val="3509814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7F616-0FD1-28B6-067D-9A6704EE7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AE60D3-9D5A-2144-D154-A7B28092B8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7FA77-B815-DA9E-907C-E1B36D37D4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with the denominator, we have to specify the data we would like calculated by refining the object d and then passing this along to the function</a:t>
            </a:r>
          </a:p>
        </p:txBody>
      </p:sp>
      <p:sp>
        <p:nvSpPr>
          <p:cNvPr id="4" name="Slide Number Placeholder 3">
            <a:extLst>
              <a:ext uri="{FF2B5EF4-FFF2-40B4-BE49-F238E27FC236}">
                <a16:creationId xmlns:a16="http://schemas.microsoft.com/office/drawing/2014/main" id="{3E49ED30-1131-E1EC-E5F8-46C327AB40B2}"/>
              </a:ext>
            </a:extLst>
          </p:cNvPr>
          <p:cNvSpPr>
            <a:spLocks noGrp="1"/>
          </p:cNvSpPr>
          <p:nvPr>
            <p:ph type="sldNum" sz="quarter" idx="5"/>
          </p:nvPr>
        </p:nvSpPr>
        <p:spPr/>
        <p:txBody>
          <a:bodyPr/>
          <a:lstStyle/>
          <a:p>
            <a:fld id="{8B990660-4B7D-4C11-96DB-B19FFA8CA93C}" type="slidenum">
              <a:rPr lang="en-US" smtClean="0"/>
              <a:t>51</a:t>
            </a:fld>
            <a:endParaRPr lang="en-US"/>
          </a:p>
        </p:txBody>
      </p:sp>
    </p:spTree>
    <p:extLst>
      <p:ext uri="{BB962C8B-B14F-4D97-AF65-F5344CB8AC3E}">
        <p14:creationId xmlns:p14="http://schemas.microsoft.com/office/powerpoint/2010/main" val="471246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3152E-C959-1F68-D4ED-849ADB7BF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C433D-B5CD-159D-E7C4-9F97CE0D42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317552-4CB5-051A-88B7-9776F271CA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to summarize, we use this loop to define the data input “d” by two levels: whether all children with diarrhea or just those with shigella will be included, and then whether we will include those treated with antibiotics, those not treated with antibiotics, or all. this d is passed to the function and is the data used to run the calculations. the other 3 arguments passed to the function, i, j, and k, are used to label the corresponding output so that we can organize our results. the results will all be stored in the data frame “diagnostic_accuracy”</a:t>
            </a:r>
          </a:p>
        </p:txBody>
      </p:sp>
      <p:sp>
        <p:nvSpPr>
          <p:cNvPr id="4" name="Slide Number Placeholder 3">
            <a:extLst>
              <a:ext uri="{FF2B5EF4-FFF2-40B4-BE49-F238E27FC236}">
                <a16:creationId xmlns:a16="http://schemas.microsoft.com/office/drawing/2014/main" id="{BA5CECE4-6264-C1C2-45F2-B2A609BE79A6}"/>
              </a:ext>
            </a:extLst>
          </p:cNvPr>
          <p:cNvSpPr>
            <a:spLocks noGrp="1"/>
          </p:cNvSpPr>
          <p:nvPr>
            <p:ph type="sldNum" sz="quarter" idx="5"/>
          </p:nvPr>
        </p:nvSpPr>
        <p:spPr/>
        <p:txBody>
          <a:bodyPr/>
          <a:lstStyle/>
          <a:p>
            <a:fld id="{8B990660-4B7D-4C11-96DB-B19FFA8CA93C}" type="slidenum">
              <a:rPr lang="en-US" smtClean="0"/>
              <a:t>52</a:t>
            </a:fld>
            <a:endParaRPr lang="en-US"/>
          </a:p>
        </p:txBody>
      </p:sp>
    </p:spTree>
    <p:extLst>
      <p:ext uri="{BB962C8B-B14F-4D97-AF65-F5344CB8AC3E}">
        <p14:creationId xmlns:p14="http://schemas.microsoft.com/office/powerpoint/2010/main" val="3119718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the output looks like!</a:t>
            </a:r>
          </a:p>
        </p:txBody>
      </p:sp>
      <p:sp>
        <p:nvSpPr>
          <p:cNvPr id="4" name="Slide Number Placeholder 3"/>
          <p:cNvSpPr>
            <a:spLocks noGrp="1"/>
          </p:cNvSpPr>
          <p:nvPr>
            <p:ph type="sldNum" sz="quarter" idx="5"/>
          </p:nvPr>
        </p:nvSpPr>
        <p:spPr/>
        <p:txBody>
          <a:bodyPr/>
          <a:lstStyle/>
          <a:p>
            <a:fld id="{8B990660-4B7D-4C11-96DB-B19FFA8CA93C}" type="slidenum">
              <a:rPr lang="en-US" smtClean="0"/>
              <a:t>53</a:t>
            </a:fld>
            <a:endParaRPr lang="en-US"/>
          </a:p>
        </p:txBody>
      </p:sp>
    </p:spTree>
    <p:extLst>
      <p:ext uri="{BB962C8B-B14F-4D97-AF65-F5344CB8AC3E}">
        <p14:creationId xmlns:p14="http://schemas.microsoft.com/office/powerpoint/2010/main" val="584735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43477-295C-C9B0-5237-892B8468B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398AA-BD1D-5AED-01FE-5F13DEB06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5D134-4764-409A-0CA6-3E1719481C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2AC879-E9C3-89AA-CED1-8979C80BAFE5}"/>
              </a:ext>
            </a:extLst>
          </p:cNvPr>
          <p:cNvSpPr>
            <a:spLocks noGrp="1"/>
          </p:cNvSpPr>
          <p:nvPr>
            <p:ph type="sldNum" sz="quarter" idx="5"/>
          </p:nvPr>
        </p:nvSpPr>
        <p:spPr/>
        <p:txBody>
          <a:bodyPr/>
          <a:lstStyle/>
          <a:p>
            <a:fld id="{8B990660-4B7D-4C11-96DB-B19FFA8CA93C}" type="slidenum">
              <a:rPr lang="en-US" smtClean="0"/>
              <a:t>7</a:t>
            </a:fld>
            <a:endParaRPr lang="en-US"/>
          </a:p>
        </p:txBody>
      </p:sp>
    </p:spTree>
    <p:extLst>
      <p:ext uri="{BB962C8B-B14F-4D97-AF65-F5344CB8AC3E}">
        <p14:creationId xmlns:p14="http://schemas.microsoft.com/office/powerpoint/2010/main" val="13350516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look at an example with data &amp; a function from EFGH. This dataframe, </a:t>
            </a:r>
            <a:r>
              <a:rPr lang="en-US" dirty="0" err="1"/>
              <a:t>shigella_results</a:t>
            </a:r>
            <a:r>
              <a:rPr lang="en-US" dirty="0"/>
              <a:t>, contains counts of individuals within various subgroups and counts of individuals within those subgroups who were positive for shigella. We are interested in calculating the incidence of shigella within two pairs of groups: first, at the facility vs site level (there are 7 countries or sites, and each has 1 or more recruitment facilities), and second among different subgroups (such as different age groups, serogroups of shigella, and among kids who were hospitalized vs. not).</a:t>
            </a:r>
          </a:p>
        </p:txBody>
      </p:sp>
      <p:sp>
        <p:nvSpPr>
          <p:cNvPr id="4" name="Slide Number Placeholder 3"/>
          <p:cNvSpPr>
            <a:spLocks noGrp="1"/>
          </p:cNvSpPr>
          <p:nvPr>
            <p:ph type="sldNum" sz="quarter" idx="5"/>
          </p:nvPr>
        </p:nvSpPr>
        <p:spPr/>
        <p:txBody>
          <a:bodyPr/>
          <a:lstStyle/>
          <a:p>
            <a:fld id="{8B990660-4B7D-4C11-96DB-B19FFA8CA93C}" type="slidenum">
              <a:rPr lang="en-US" smtClean="0"/>
              <a:t>54</a:t>
            </a:fld>
            <a:endParaRPr lang="en-US"/>
          </a:p>
        </p:txBody>
      </p:sp>
    </p:spTree>
    <p:extLst>
      <p:ext uri="{BB962C8B-B14F-4D97-AF65-F5344CB8AC3E}">
        <p14:creationId xmlns:p14="http://schemas.microsoft.com/office/powerpoint/2010/main" val="1560452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490E2-9D93-6ED7-115A-6CEA0E8DD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61F7DE-CF63-DB09-CC2C-D6A7EA5F70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8C5CBB-6F19-2909-3763-C399B47A9549}"/>
              </a:ext>
            </a:extLst>
          </p:cNvPr>
          <p:cNvSpPr>
            <a:spLocks noGrp="1"/>
          </p:cNvSpPr>
          <p:nvPr>
            <p:ph type="body" idx="1"/>
          </p:nvPr>
        </p:nvSpPr>
        <p:spPr/>
        <p:txBody>
          <a:bodyPr/>
          <a:lstStyle/>
          <a:p>
            <a:r>
              <a:rPr lang="en-US"/>
              <a:t>Ok, lots going on here. </a:t>
            </a:r>
          </a:p>
        </p:txBody>
      </p:sp>
      <p:sp>
        <p:nvSpPr>
          <p:cNvPr id="4" name="Slide Number Placeholder 3">
            <a:extLst>
              <a:ext uri="{FF2B5EF4-FFF2-40B4-BE49-F238E27FC236}">
                <a16:creationId xmlns:a16="http://schemas.microsoft.com/office/drawing/2014/main" id="{83AEC176-9C4C-D716-3911-FB505F2DBB3B}"/>
              </a:ext>
            </a:extLst>
          </p:cNvPr>
          <p:cNvSpPr>
            <a:spLocks noGrp="1"/>
          </p:cNvSpPr>
          <p:nvPr>
            <p:ph type="sldNum" sz="quarter" idx="5"/>
          </p:nvPr>
        </p:nvSpPr>
        <p:spPr/>
        <p:txBody>
          <a:bodyPr/>
          <a:lstStyle/>
          <a:p>
            <a:fld id="{8B990660-4B7D-4C11-96DB-B19FFA8CA93C}" type="slidenum">
              <a:rPr lang="en-US" smtClean="0"/>
              <a:t>55</a:t>
            </a:fld>
            <a:endParaRPr lang="en-US"/>
          </a:p>
        </p:txBody>
      </p:sp>
    </p:spTree>
    <p:extLst>
      <p:ext uri="{BB962C8B-B14F-4D97-AF65-F5344CB8AC3E}">
        <p14:creationId xmlns:p14="http://schemas.microsoft.com/office/powerpoint/2010/main" val="4237811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2A31C-A041-6EBE-E585-5605C013C3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AD5F0-82D2-4718-2172-0123DAD517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3D4A4-90B3-B012-0D85-206B59ECEA8C}"/>
              </a:ext>
            </a:extLst>
          </p:cNvPr>
          <p:cNvSpPr>
            <a:spLocks noGrp="1"/>
          </p:cNvSpPr>
          <p:nvPr>
            <p:ph type="body" idx="1"/>
          </p:nvPr>
        </p:nvSpPr>
        <p:spPr/>
        <p:txBody>
          <a:bodyPr/>
          <a:lstStyle/>
          <a:p>
            <a:r>
              <a:rPr lang="en-US"/>
              <a:t>First let’s look at our input “a”. Remember, we are trying to group on both the facility or site level, and then also group on subgroups of interest. These other subgroups of interest, such as age group, serogroup, and hospitalization status, are our input a.</a:t>
            </a:r>
          </a:p>
        </p:txBody>
      </p:sp>
      <p:sp>
        <p:nvSpPr>
          <p:cNvPr id="4" name="Slide Number Placeholder 3">
            <a:extLst>
              <a:ext uri="{FF2B5EF4-FFF2-40B4-BE49-F238E27FC236}">
                <a16:creationId xmlns:a16="http://schemas.microsoft.com/office/drawing/2014/main" id="{44C7CA51-103C-DB72-7750-5DF3BC87476B}"/>
              </a:ext>
            </a:extLst>
          </p:cNvPr>
          <p:cNvSpPr>
            <a:spLocks noGrp="1"/>
          </p:cNvSpPr>
          <p:nvPr>
            <p:ph type="sldNum" sz="quarter" idx="5"/>
          </p:nvPr>
        </p:nvSpPr>
        <p:spPr/>
        <p:txBody>
          <a:bodyPr/>
          <a:lstStyle/>
          <a:p>
            <a:fld id="{8B990660-4B7D-4C11-96DB-B19FFA8CA93C}" type="slidenum">
              <a:rPr lang="en-US" smtClean="0"/>
              <a:t>56</a:t>
            </a:fld>
            <a:endParaRPr lang="en-US"/>
          </a:p>
        </p:txBody>
      </p:sp>
    </p:spTree>
    <p:extLst>
      <p:ext uri="{BB962C8B-B14F-4D97-AF65-F5344CB8AC3E}">
        <p14:creationId xmlns:p14="http://schemas.microsoft.com/office/powerpoint/2010/main" val="384578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933EF-4AC8-6018-CB9A-C909CFFFA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23C7DF-D746-FE32-3646-7813C5917D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DD71B-465C-B638-D272-E3FE2B4B9F9F}"/>
              </a:ext>
            </a:extLst>
          </p:cNvPr>
          <p:cNvSpPr>
            <a:spLocks noGrp="1"/>
          </p:cNvSpPr>
          <p:nvPr>
            <p:ph type="body" idx="1"/>
          </p:nvPr>
        </p:nvSpPr>
        <p:spPr/>
        <p:txBody>
          <a:bodyPr/>
          <a:lstStyle/>
          <a:p>
            <a:r>
              <a:rPr lang="en-US"/>
              <a:t>inside each of these functions we are grouping shigella cases by several variables to obtain 2 new columns: number of shigella positives per group and the weight of each group that will be used to calculate incidence</a:t>
            </a:r>
          </a:p>
        </p:txBody>
      </p:sp>
      <p:sp>
        <p:nvSpPr>
          <p:cNvPr id="4" name="Slide Number Placeholder 3">
            <a:extLst>
              <a:ext uri="{FF2B5EF4-FFF2-40B4-BE49-F238E27FC236}">
                <a16:creationId xmlns:a16="http://schemas.microsoft.com/office/drawing/2014/main" id="{719BA279-D03F-EAD2-AF3D-7482FE443311}"/>
              </a:ext>
            </a:extLst>
          </p:cNvPr>
          <p:cNvSpPr>
            <a:spLocks noGrp="1"/>
          </p:cNvSpPr>
          <p:nvPr>
            <p:ph type="sldNum" sz="quarter" idx="5"/>
          </p:nvPr>
        </p:nvSpPr>
        <p:spPr/>
        <p:txBody>
          <a:bodyPr/>
          <a:lstStyle/>
          <a:p>
            <a:fld id="{8B990660-4B7D-4C11-96DB-B19FFA8CA93C}" type="slidenum">
              <a:rPr lang="en-US" smtClean="0"/>
              <a:t>57</a:t>
            </a:fld>
            <a:endParaRPr lang="en-US"/>
          </a:p>
        </p:txBody>
      </p:sp>
    </p:spTree>
    <p:extLst>
      <p:ext uri="{BB962C8B-B14F-4D97-AF65-F5344CB8AC3E}">
        <p14:creationId xmlns:p14="http://schemas.microsoft.com/office/powerpoint/2010/main" val="3052800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775EF-6BFC-1E23-A050-08AAF29A0F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6DA89-39A5-81B7-3BDC-289405C9F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A5FE36-0C38-8F00-042C-4A3A1ECAD5EC}"/>
              </a:ext>
            </a:extLst>
          </p:cNvPr>
          <p:cNvSpPr>
            <a:spLocks noGrp="1"/>
          </p:cNvSpPr>
          <p:nvPr>
            <p:ph type="body" idx="1"/>
          </p:nvPr>
        </p:nvSpPr>
        <p:spPr/>
        <p:txBody>
          <a:bodyPr/>
          <a:lstStyle/>
          <a:p>
            <a:r>
              <a:rPr lang="en-US"/>
              <a:t>inside each of these functions we are grouping shigella cases by several variables to obtain 2 new columns: number of shigella positives per group and the weight of each group that will be used to calculate incidence</a:t>
            </a:r>
          </a:p>
        </p:txBody>
      </p:sp>
      <p:sp>
        <p:nvSpPr>
          <p:cNvPr id="4" name="Slide Number Placeholder 3">
            <a:extLst>
              <a:ext uri="{FF2B5EF4-FFF2-40B4-BE49-F238E27FC236}">
                <a16:creationId xmlns:a16="http://schemas.microsoft.com/office/drawing/2014/main" id="{5BD335F9-0095-8491-0026-04FB61F2F5F5}"/>
              </a:ext>
            </a:extLst>
          </p:cNvPr>
          <p:cNvSpPr>
            <a:spLocks noGrp="1"/>
          </p:cNvSpPr>
          <p:nvPr>
            <p:ph type="sldNum" sz="quarter" idx="5"/>
          </p:nvPr>
        </p:nvSpPr>
        <p:spPr/>
        <p:txBody>
          <a:bodyPr/>
          <a:lstStyle/>
          <a:p>
            <a:fld id="{8B990660-4B7D-4C11-96DB-B19FFA8CA93C}" type="slidenum">
              <a:rPr lang="en-US" smtClean="0"/>
              <a:t>58</a:t>
            </a:fld>
            <a:endParaRPr lang="en-US"/>
          </a:p>
        </p:txBody>
      </p:sp>
    </p:spTree>
    <p:extLst>
      <p:ext uri="{BB962C8B-B14F-4D97-AF65-F5344CB8AC3E}">
        <p14:creationId xmlns:p14="http://schemas.microsoft.com/office/powerpoint/2010/main" val="3978431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57F57-DD4E-E0C4-7806-8130394B7F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7F840-4ED7-77FC-9300-AC2DB08958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46EBD-5AED-EBE7-173A-7A001D6FD506}"/>
              </a:ext>
            </a:extLst>
          </p:cNvPr>
          <p:cNvSpPr>
            <a:spLocks noGrp="1"/>
          </p:cNvSpPr>
          <p:nvPr>
            <p:ph type="body" idx="1"/>
          </p:nvPr>
        </p:nvSpPr>
        <p:spPr/>
        <p:txBody>
          <a:bodyPr/>
          <a:lstStyle/>
          <a:p>
            <a:r>
              <a:rPr lang="en-US"/>
              <a:t>The difference between the two functions is that in the first function, we group on both the enrollment site and the facility ID, while in the second function we only group based on the enrollment site</a:t>
            </a:r>
          </a:p>
        </p:txBody>
      </p:sp>
      <p:sp>
        <p:nvSpPr>
          <p:cNvPr id="4" name="Slide Number Placeholder 3">
            <a:extLst>
              <a:ext uri="{FF2B5EF4-FFF2-40B4-BE49-F238E27FC236}">
                <a16:creationId xmlns:a16="http://schemas.microsoft.com/office/drawing/2014/main" id="{0C909EC2-8CE4-4C41-309A-2075E6F39968}"/>
              </a:ext>
            </a:extLst>
          </p:cNvPr>
          <p:cNvSpPr>
            <a:spLocks noGrp="1"/>
          </p:cNvSpPr>
          <p:nvPr>
            <p:ph type="sldNum" sz="quarter" idx="5"/>
          </p:nvPr>
        </p:nvSpPr>
        <p:spPr/>
        <p:txBody>
          <a:bodyPr/>
          <a:lstStyle/>
          <a:p>
            <a:fld id="{8B990660-4B7D-4C11-96DB-B19FFA8CA93C}" type="slidenum">
              <a:rPr lang="en-US" smtClean="0"/>
              <a:t>59</a:t>
            </a:fld>
            <a:endParaRPr lang="en-US"/>
          </a:p>
        </p:txBody>
      </p:sp>
    </p:spTree>
    <p:extLst>
      <p:ext uri="{BB962C8B-B14F-4D97-AF65-F5344CB8AC3E}">
        <p14:creationId xmlns:p14="http://schemas.microsoft.com/office/powerpoint/2010/main" val="2616943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4E328-C7F4-5F60-D6BE-1A858C98D9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36F83-6A9D-395F-91DA-3A454C78A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BA5692-C1E8-5927-500B-F3214C182574}"/>
              </a:ext>
            </a:extLst>
          </p:cNvPr>
          <p:cNvSpPr>
            <a:spLocks noGrp="1"/>
          </p:cNvSpPr>
          <p:nvPr>
            <p:ph type="body" idx="1"/>
          </p:nvPr>
        </p:nvSpPr>
        <p:spPr/>
        <p:txBody>
          <a:bodyPr/>
          <a:lstStyle/>
          <a:p>
            <a:r>
              <a:rPr lang="en-US"/>
              <a:t>Sometimes within functions we need to use special syntax for R to recognize the input as a variable name (it may not be enough to simply put the character a in place of the variable name). There are a few different ways to do this; you may need to research which method works in the context you’re trying to use it.</a:t>
            </a:r>
          </a:p>
        </p:txBody>
      </p:sp>
      <p:sp>
        <p:nvSpPr>
          <p:cNvPr id="4" name="Slide Number Placeholder 3">
            <a:extLst>
              <a:ext uri="{FF2B5EF4-FFF2-40B4-BE49-F238E27FC236}">
                <a16:creationId xmlns:a16="http://schemas.microsoft.com/office/drawing/2014/main" id="{408CBCE0-9BEE-BB38-27CB-DAB6915FBD1E}"/>
              </a:ext>
            </a:extLst>
          </p:cNvPr>
          <p:cNvSpPr>
            <a:spLocks noGrp="1"/>
          </p:cNvSpPr>
          <p:nvPr>
            <p:ph type="sldNum" sz="quarter" idx="5"/>
          </p:nvPr>
        </p:nvSpPr>
        <p:spPr/>
        <p:txBody>
          <a:bodyPr/>
          <a:lstStyle/>
          <a:p>
            <a:fld id="{8B990660-4B7D-4C11-96DB-B19FFA8CA93C}" type="slidenum">
              <a:rPr lang="en-US" smtClean="0"/>
              <a:t>60</a:t>
            </a:fld>
            <a:endParaRPr lang="en-US"/>
          </a:p>
        </p:txBody>
      </p:sp>
    </p:spTree>
    <p:extLst>
      <p:ext uri="{BB962C8B-B14F-4D97-AF65-F5344CB8AC3E}">
        <p14:creationId xmlns:p14="http://schemas.microsoft.com/office/powerpoint/2010/main" val="31088886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B61FA-28D5-A301-304B-D5993E4C12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207B2B-6444-353D-3845-EF72B4BF23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88E260-D272-1664-1121-CF47DAC12616}"/>
              </a:ext>
            </a:extLst>
          </p:cNvPr>
          <p:cNvSpPr>
            <a:spLocks noGrp="1"/>
          </p:cNvSpPr>
          <p:nvPr>
            <p:ph type="body" idx="1"/>
          </p:nvPr>
        </p:nvSpPr>
        <p:spPr/>
        <p:txBody>
          <a:bodyPr/>
          <a:lstStyle/>
          <a:p>
            <a:r>
              <a:rPr lang="en-US"/>
              <a:t>Sometimes within functions we need to use special syntax for R to recognize the input as a variable name (it may not be enough to simply put the character a in place of the variable name). There are a few different ways to do this; you may need to research which method works in the context you’re trying to use it.</a:t>
            </a:r>
          </a:p>
        </p:txBody>
      </p:sp>
      <p:sp>
        <p:nvSpPr>
          <p:cNvPr id="4" name="Slide Number Placeholder 3">
            <a:extLst>
              <a:ext uri="{FF2B5EF4-FFF2-40B4-BE49-F238E27FC236}">
                <a16:creationId xmlns:a16="http://schemas.microsoft.com/office/drawing/2014/main" id="{68D3BC6A-70C2-6B89-7C71-055E0B55DB47}"/>
              </a:ext>
            </a:extLst>
          </p:cNvPr>
          <p:cNvSpPr>
            <a:spLocks noGrp="1"/>
          </p:cNvSpPr>
          <p:nvPr>
            <p:ph type="sldNum" sz="quarter" idx="5"/>
          </p:nvPr>
        </p:nvSpPr>
        <p:spPr/>
        <p:txBody>
          <a:bodyPr/>
          <a:lstStyle/>
          <a:p>
            <a:fld id="{8B990660-4B7D-4C11-96DB-B19FFA8CA93C}" type="slidenum">
              <a:rPr lang="en-US" smtClean="0"/>
              <a:t>61</a:t>
            </a:fld>
            <a:endParaRPr lang="en-US"/>
          </a:p>
        </p:txBody>
      </p:sp>
    </p:spTree>
    <p:extLst>
      <p:ext uri="{BB962C8B-B14F-4D97-AF65-F5344CB8AC3E}">
        <p14:creationId xmlns:p14="http://schemas.microsoft.com/office/powerpoint/2010/main" val="31096307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47E28-56C5-6749-9E31-9B185963C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2A9C87-0C23-2730-CB51-7835177C39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124CF8-F0DE-7B75-24D0-357B2B5777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41E428-F1C0-0228-F761-A4B5743CC353}"/>
              </a:ext>
            </a:extLst>
          </p:cNvPr>
          <p:cNvSpPr>
            <a:spLocks noGrp="1"/>
          </p:cNvSpPr>
          <p:nvPr>
            <p:ph type="sldNum" sz="quarter" idx="5"/>
          </p:nvPr>
        </p:nvSpPr>
        <p:spPr/>
        <p:txBody>
          <a:bodyPr/>
          <a:lstStyle/>
          <a:p>
            <a:fld id="{8B990660-4B7D-4C11-96DB-B19FFA8CA93C}" type="slidenum">
              <a:rPr lang="en-US" smtClean="0"/>
              <a:t>62</a:t>
            </a:fld>
            <a:endParaRPr lang="en-US"/>
          </a:p>
        </p:txBody>
      </p:sp>
    </p:spTree>
    <p:extLst>
      <p:ext uri="{BB962C8B-B14F-4D97-AF65-F5344CB8AC3E}">
        <p14:creationId xmlns:p14="http://schemas.microsoft.com/office/powerpoint/2010/main" val="5232253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0C2AA-3F85-5281-BC13-E462E73B22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708B13-04F8-93F3-D986-AA03DE634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137C5E-106C-22FA-4EBC-FC261B8593C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D93988-1E66-A82F-6A7C-CE1E30A9B63F}"/>
              </a:ext>
            </a:extLst>
          </p:cNvPr>
          <p:cNvSpPr>
            <a:spLocks noGrp="1"/>
          </p:cNvSpPr>
          <p:nvPr>
            <p:ph type="sldNum" sz="quarter" idx="5"/>
          </p:nvPr>
        </p:nvSpPr>
        <p:spPr/>
        <p:txBody>
          <a:bodyPr/>
          <a:lstStyle/>
          <a:p>
            <a:fld id="{8B990660-4B7D-4C11-96DB-B19FFA8CA93C}" type="slidenum">
              <a:rPr lang="en-US" smtClean="0"/>
              <a:t>63</a:t>
            </a:fld>
            <a:endParaRPr lang="en-US"/>
          </a:p>
        </p:txBody>
      </p:sp>
    </p:spTree>
    <p:extLst>
      <p:ext uri="{BB962C8B-B14F-4D97-AF65-F5344CB8AC3E}">
        <p14:creationId xmlns:p14="http://schemas.microsoft.com/office/powerpoint/2010/main" val="3027164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E574F-E1DF-991F-BAEC-15FE638D3B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6543F0-EE12-39CC-3589-FF17F77BB4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49830A-9990-30F8-0C9B-D7AF06D793FC}"/>
              </a:ext>
            </a:extLst>
          </p:cNvPr>
          <p:cNvSpPr>
            <a:spLocks noGrp="1"/>
          </p:cNvSpPr>
          <p:nvPr>
            <p:ph type="body" idx="1"/>
          </p:nvPr>
        </p:nvSpPr>
        <p:spPr/>
        <p:txBody>
          <a:bodyPr/>
          <a:lstStyle/>
          <a:p>
            <a:r>
              <a:rPr lang="en-US" dirty="0"/>
              <a:t>1</a:t>
            </a:r>
            <a:r>
              <a:rPr lang="en-US" baseline="30000" dirty="0"/>
              <a:t>st</a:t>
            </a:r>
            <a:r>
              <a:rPr lang="en-US" dirty="0"/>
              <a:t> example is classically used when introducing for loops</a:t>
            </a:r>
          </a:p>
          <a:p>
            <a:r>
              <a:rPr lang="en-US" dirty="0"/>
              <a:t>However, this is not very helpful; usually, we are trying to create something new with for loops, and here we don’t have a new object we can use</a:t>
            </a:r>
          </a:p>
          <a:p>
            <a:r>
              <a:rPr lang="en-US" dirty="0"/>
              <a:t>Let’s look at the 2</a:t>
            </a:r>
            <a:r>
              <a:rPr lang="en-US" baseline="30000" dirty="0"/>
              <a:t>nd</a:t>
            </a:r>
            <a:r>
              <a:rPr lang="en-US" dirty="0"/>
              <a:t> example instead</a:t>
            </a:r>
          </a:p>
          <a:p>
            <a:r>
              <a:rPr lang="en-US" dirty="0"/>
              <a:t>First we specify an empty object </a:t>
            </a:r>
            <a:r>
              <a:rPr lang="en-US" dirty="0" err="1"/>
              <a:t>vec</a:t>
            </a:r>
            <a:r>
              <a:rPr lang="en-US" dirty="0"/>
              <a:t> </a:t>
            </a:r>
          </a:p>
          <a:p>
            <a:r>
              <a:rPr lang="en-US" dirty="0"/>
              <a:t>Then in the statement, we assign the current value of I to each </a:t>
            </a:r>
            <a:r>
              <a:rPr lang="en-US" dirty="0" err="1"/>
              <a:t>ith</a:t>
            </a:r>
            <a:r>
              <a:rPr lang="en-US" dirty="0"/>
              <a:t> index of </a:t>
            </a:r>
            <a:r>
              <a:rPr lang="en-US" dirty="0" err="1"/>
              <a:t>vec</a:t>
            </a:r>
            <a:endParaRPr lang="en-US" dirty="0"/>
          </a:p>
          <a:p>
            <a:r>
              <a:rPr lang="en-US" dirty="0"/>
              <a:t>So the first time we run through the loop, the first index of </a:t>
            </a:r>
            <a:r>
              <a:rPr lang="en-US" dirty="0" err="1"/>
              <a:t>vec</a:t>
            </a:r>
            <a:r>
              <a:rPr lang="en-US" dirty="0"/>
              <a:t> is assigned a value of 1, the second time the second index is assigned to 2, etc.</a:t>
            </a:r>
          </a:p>
          <a:p>
            <a:r>
              <a:rPr lang="en-US" dirty="0"/>
              <a:t>At the end we have changed the value of </a:t>
            </a:r>
            <a:r>
              <a:rPr lang="en-US" dirty="0" err="1"/>
              <a:t>vec</a:t>
            </a:r>
            <a:r>
              <a:rPr lang="en-US" dirty="0"/>
              <a:t> and now have an object in our global environment that we can work with (do things like print)</a:t>
            </a:r>
          </a:p>
        </p:txBody>
      </p:sp>
      <p:sp>
        <p:nvSpPr>
          <p:cNvPr id="4" name="Slide Number Placeholder 3">
            <a:extLst>
              <a:ext uri="{FF2B5EF4-FFF2-40B4-BE49-F238E27FC236}">
                <a16:creationId xmlns:a16="http://schemas.microsoft.com/office/drawing/2014/main" id="{AEFB101B-B7AE-02FC-C24A-A3275A703A09}"/>
              </a:ext>
            </a:extLst>
          </p:cNvPr>
          <p:cNvSpPr>
            <a:spLocks noGrp="1"/>
          </p:cNvSpPr>
          <p:nvPr>
            <p:ph type="sldNum" sz="quarter" idx="5"/>
          </p:nvPr>
        </p:nvSpPr>
        <p:spPr/>
        <p:txBody>
          <a:bodyPr/>
          <a:lstStyle/>
          <a:p>
            <a:fld id="{8B990660-4B7D-4C11-96DB-B19FFA8CA93C}" type="slidenum">
              <a:rPr lang="en-US" smtClean="0"/>
              <a:t>8</a:t>
            </a:fld>
            <a:endParaRPr lang="en-US"/>
          </a:p>
        </p:txBody>
      </p:sp>
    </p:spTree>
    <p:extLst>
      <p:ext uri="{BB962C8B-B14F-4D97-AF65-F5344CB8AC3E}">
        <p14:creationId xmlns:p14="http://schemas.microsoft.com/office/powerpoint/2010/main" val="3207887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9A4B-68A5-A2E0-F4F2-AF4CFBAAB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F05C6D-C28F-100A-C0D1-9BDB6FE17B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BF3A4A-C8E8-817D-3370-B980D23A8C60}"/>
              </a:ext>
            </a:extLst>
          </p:cNvPr>
          <p:cNvSpPr>
            <a:spLocks noGrp="1"/>
          </p:cNvSpPr>
          <p:nvPr>
            <p:ph type="body" idx="1"/>
          </p:nvPr>
        </p:nvSpPr>
        <p:spPr/>
        <p:txBody>
          <a:bodyPr/>
          <a:lstStyle/>
          <a:p>
            <a:r>
              <a:rPr lang="en-US"/>
              <a:t>OUTER FUNCTION, 2-3 SLIDES</a:t>
            </a:r>
          </a:p>
        </p:txBody>
      </p:sp>
      <p:sp>
        <p:nvSpPr>
          <p:cNvPr id="4" name="Slide Number Placeholder 3">
            <a:extLst>
              <a:ext uri="{FF2B5EF4-FFF2-40B4-BE49-F238E27FC236}">
                <a16:creationId xmlns:a16="http://schemas.microsoft.com/office/drawing/2014/main" id="{E6C6AED6-D548-AD28-384F-5C50C9F8AF00}"/>
              </a:ext>
            </a:extLst>
          </p:cNvPr>
          <p:cNvSpPr>
            <a:spLocks noGrp="1"/>
          </p:cNvSpPr>
          <p:nvPr>
            <p:ph type="sldNum" sz="quarter" idx="5"/>
          </p:nvPr>
        </p:nvSpPr>
        <p:spPr/>
        <p:txBody>
          <a:bodyPr/>
          <a:lstStyle/>
          <a:p>
            <a:fld id="{8B990660-4B7D-4C11-96DB-B19FFA8CA93C}" type="slidenum">
              <a:rPr lang="en-US" smtClean="0"/>
              <a:t>64</a:t>
            </a:fld>
            <a:endParaRPr lang="en-US"/>
          </a:p>
        </p:txBody>
      </p:sp>
    </p:spTree>
    <p:extLst>
      <p:ext uri="{BB962C8B-B14F-4D97-AF65-F5344CB8AC3E}">
        <p14:creationId xmlns:p14="http://schemas.microsoft.com/office/powerpoint/2010/main" val="19405554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DF28-44D2-CA1B-6857-3D8B1F4155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2CC94E-24DC-3375-3C04-43D083A10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319DA-D8BE-37B3-DA5B-669157F4A925}"/>
              </a:ext>
            </a:extLst>
          </p:cNvPr>
          <p:cNvSpPr>
            <a:spLocks noGrp="1"/>
          </p:cNvSpPr>
          <p:nvPr>
            <p:ph type="body" idx="1"/>
          </p:nvPr>
        </p:nvSpPr>
        <p:spPr/>
        <p:txBody>
          <a:bodyPr/>
          <a:lstStyle/>
          <a:p>
            <a:r>
              <a:rPr lang="en-US"/>
              <a:t>Forgot to specify the second argument</a:t>
            </a:r>
          </a:p>
        </p:txBody>
      </p:sp>
      <p:sp>
        <p:nvSpPr>
          <p:cNvPr id="4" name="Slide Number Placeholder 3">
            <a:extLst>
              <a:ext uri="{FF2B5EF4-FFF2-40B4-BE49-F238E27FC236}">
                <a16:creationId xmlns:a16="http://schemas.microsoft.com/office/drawing/2014/main" id="{7B288088-7DF1-8AF0-17F5-75595AC53285}"/>
              </a:ext>
            </a:extLst>
          </p:cNvPr>
          <p:cNvSpPr>
            <a:spLocks noGrp="1"/>
          </p:cNvSpPr>
          <p:nvPr>
            <p:ph type="sldNum" sz="quarter" idx="5"/>
          </p:nvPr>
        </p:nvSpPr>
        <p:spPr/>
        <p:txBody>
          <a:bodyPr/>
          <a:lstStyle/>
          <a:p>
            <a:fld id="{8B990660-4B7D-4C11-96DB-B19FFA8CA93C}" type="slidenum">
              <a:rPr lang="en-US" smtClean="0"/>
              <a:t>65</a:t>
            </a:fld>
            <a:endParaRPr lang="en-US"/>
          </a:p>
        </p:txBody>
      </p:sp>
    </p:spTree>
    <p:extLst>
      <p:ext uri="{BB962C8B-B14F-4D97-AF65-F5344CB8AC3E}">
        <p14:creationId xmlns:p14="http://schemas.microsoft.com/office/powerpoint/2010/main" val="2836686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7A301-7CB4-48FA-327A-410DA4108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0A66E-A46A-44CA-FBD2-A6582DDE19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7C850A-AB29-877F-D3F8-581FD7704183}"/>
              </a:ext>
            </a:extLst>
          </p:cNvPr>
          <p:cNvSpPr>
            <a:spLocks noGrp="1"/>
          </p:cNvSpPr>
          <p:nvPr>
            <p:ph type="body" idx="1"/>
          </p:nvPr>
        </p:nvSpPr>
        <p:spPr/>
        <p:txBody>
          <a:bodyPr/>
          <a:lstStyle/>
          <a:p>
            <a:r>
              <a:rPr lang="en-US" dirty="0"/>
              <a:t>Can use this outer function to run through pairs of arguments, </a:t>
            </a:r>
            <a:r>
              <a:rPr lang="en-US" dirty="0" err="1"/>
              <a:t>coallate</a:t>
            </a:r>
            <a:r>
              <a:rPr lang="en-US" dirty="0"/>
              <a:t> results into one dataframe</a:t>
            </a:r>
          </a:p>
        </p:txBody>
      </p:sp>
      <p:sp>
        <p:nvSpPr>
          <p:cNvPr id="4" name="Slide Number Placeholder 3">
            <a:extLst>
              <a:ext uri="{FF2B5EF4-FFF2-40B4-BE49-F238E27FC236}">
                <a16:creationId xmlns:a16="http://schemas.microsoft.com/office/drawing/2014/main" id="{637E844B-DEAB-939C-CD27-D1F8A381774A}"/>
              </a:ext>
            </a:extLst>
          </p:cNvPr>
          <p:cNvSpPr>
            <a:spLocks noGrp="1"/>
          </p:cNvSpPr>
          <p:nvPr>
            <p:ph type="sldNum" sz="quarter" idx="5"/>
          </p:nvPr>
        </p:nvSpPr>
        <p:spPr/>
        <p:txBody>
          <a:bodyPr/>
          <a:lstStyle/>
          <a:p>
            <a:fld id="{8B990660-4B7D-4C11-96DB-B19FFA8CA93C}" type="slidenum">
              <a:rPr lang="en-US" smtClean="0"/>
              <a:t>66</a:t>
            </a:fld>
            <a:endParaRPr lang="en-US"/>
          </a:p>
        </p:txBody>
      </p:sp>
    </p:spTree>
    <p:extLst>
      <p:ext uri="{BB962C8B-B14F-4D97-AF65-F5344CB8AC3E}">
        <p14:creationId xmlns:p14="http://schemas.microsoft.com/office/powerpoint/2010/main" val="10864286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map functions for character and double (numeric) vectors</a:t>
            </a:r>
          </a:p>
        </p:txBody>
      </p:sp>
      <p:sp>
        <p:nvSpPr>
          <p:cNvPr id="4" name="Slide Number Placeholder 3"/>
          <p:cNvSpPr>
            <a:spLocks noGrp="1"/>
          </p:cNvSpPr>
          <p:nvPr>
            <p:ph type="sldNum" sz="quarter" idx="5"/>
          </p:nvPr>
        </p:nvSpPr>
        <p:spPr/>
        <p:txBody>
          <a:bodyPr/>
          <a:lstStyle/>
          <a:p>
            <a:fld id="{8B990660-4B7D-4C11-96DB-B19FFA8CA93C}" type="slidenum">
              <a:rPr lang="en-US" smtClean="0"/>
              <a:t>70</a:t>
            </a:fld>
            <a:endParaRPr lang="en-US"/>
          </a:p>
        </p:txBody>
      </p:sp>
    </p:spTree>
    <p:extLst>
      <p:ext uri="{BB962C8B-B14F-4D97-AF65-F5344CB8AC3E}">
        <p14:creationId xmlns:p14="http://schemas.microsoft.com/office/powerpoint/2010/main" val="39318280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two examples, the input data is defined within the map function. in the third example, the data is defined previously and the map function is piped in afterwards. notice that the data is not re-specified within the map function; it is understood that the data piped in is the first argument</a:t>
            </a:r>
          </a:p>
        </p:txBody>
      </p:sp>
      <p:sp>
        <p:nvSpPr>
          <p:cNvPr id="4" name="Slide Number Placeholder 3"/>
          <p:cNvSpPr>
            <a:spLocks noGrp="1"/>
          </p:cNvSpPr>
          <p:nvPr>
            <p:ph type="sldNum" sz="quarter" idx="5"/>
          </p:nvPr>
        </p:nvSpPr>
        <p:spPr/>
        <p:txBody>
          <a:bodyPr/>
          <a:lstStyle/>
          <a:p>
            <a:fld id="{8B990660-4B7D-4C11-96DB-B19FFA8CA93C}" type="slidenum">
              <a:rPr lang="en-US" smtClean="0"/>
              <a:t>71</a:t>
            </a:fld>
            <a:endParaRPr lang="en-US"/>
          </a:p>
        </p:txBody>
      </p:sp>
    </p:spTree>
    <p:extLst>
      <p:ext uri="{BB962C8B-B14F-4D97-AF65-F5344CB8AC3E}">
        <p14:creationId xmlns:p14="http://schemas.microsoft.com/office/powerpoint/2010/main" val="10336474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there are several approaches to defining functions within the map function. here, we are using a technique called “anonymous functions” and the formula symbol</a:t>
            </a:r>
          </a:p>
        </p:txBody>
      </p:sp>
      <p:sp>
        <p:nvSpPr>
          <p:cNvPr id="4" name="Slide Number Placeholder 3"/>
          <p:cNvSpPr>
            <a:spLocks noGrp="1"/>
          </p:cNvSpPr>
          <p:nvPr>
            <p:ph type="sldNum" sz="quarter" idx="5"/>
          </p:nvPr>
        </p:nvSpPr>
        <p:spPr/>
        <p:txBody>
          <a:bodyPr/>
          <a:lstStyle/>
          <a:p>
            <a:fld id="{8B990660-4B7D-4C11-96DB-B19FFA8CA93C}" type="slidenum">
              <a:rPr lang="en-US" smtClean="0"/>
              <a:t>72</a:t>
            </a:fld>
            <a:endParaRPr lang="en-US"/>
          </a:p>
        </p:txBody>
      </p:sp>
    </p:spTree>
    <p:extLst>
      <p:ext uri="{BB962C8B-B14F-4D97-AF65-F5344CB8AC3E}">
        <p14:creationId xmlns:p14="http://schemas.microsoft.com/office/powerpoint/2010/main" val="641767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D0390-D9F0-8974-C593-32FC333AE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64666-3FFD-C3E8-9992-BE227E2BBA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48D9E2-01DF-C0DC-D361-0E3B1D185874}"/>
              </a:ext>
            </a:extLst>
          </p:cNvPr>
          <p:cNvSpPr>
            <a:spLocks noGrp="1"/>
          </p:cNvSpPr>
          <p:nvPr>
            <p:ph type="body" idx="1"/>
          </p:nvPr>
        </p:nvSpPr>
        <p:spPr/>
        <p:txBody>
          <a:bodyPr/>
          <a:lstStyle/>
          <a:p>
            <a:r>
              <a:rPr lang="en-US" dirty="0"/>
              <a:t>typical functions in R are named using the syntax function(x) and curly brackets. but this is not concise, and we may not need to give all functions a name (especially those occurring within functions like map where we may just be manipulating data)</a:t>
            </a:r>
          </a:p>
        </p:txBody>
      </p:sp>
      <p:sp>
        <p:nvSpPr>
          <p:cNvPr id="4" name="Slide Number Placeholder 3">
            <a:extLst>
              <a:ext uri="{FF2B5EF4-FFF2-40B4-BE49-F238E27FC236}">
                <a16:creationId xmlns:a16="http://schemas.microsoft.com/office/drawing/2014/main" id="{D7F7A90F-B30A-4183-F212-54C01E80799F}"/>
              </a:ext>
            </a:extLst>
          </p:cNvPr>
          <p:cNvSpPr>
            <a:spLocks noGrp="1"/>
          </p:cNvSpPr>
          <p:nvPr>
            <p:ph type="sldNum" sz="quarter" idx="5"/>
          </p:nvPr>
        </p:nvSpPr>
        <p:spPr/>
        <p:txBody>
          <a:bodyPr/>
          <a:lstStyle/>
          <a:p>
            <a:fld id="{8B990660-4B7D-4C11-96DB-B19FFA8CA93C}" type="slidenum">
              <a:rPr lang="en-US" smtClean="0"/>
              <a:t>73</a:t>
            </a:fld>
            <a:endParaRPr lang="en-US"/>
          </a:p>
        </p:txBody>
      </p:sp>
    </p:spTree>
    <p:extLst>
      <p:ext uri="{BB962C8B-B14F-4D97-AF65-F5344CB8AC3E}">
        <p14:creationId xmlns:p14="http://schemas.microsoft.com/office/powerpoint/2010/main" val="5409177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we can use the formula symbol which is a tilde. map will automatically understand .x or . to be the function input; you can use either interchangeably.</a:t>
            </a:r>
          </a:p>
          <a:p>
            <a:r>
              <a:rPr lang="en-US" dirty="0"/>
              <a:t>another alternative is to use an anonymous function, where instead of writing out function(x) we can use a backwards slash. in the second example, I’ve defined the function input as “value”, but you could use any string here (for example, x, df)</a:t>
            </a:r>
          </a:p>
        </p:txBody>
      </p:sp>
      <p:sp>
        <p:nvSpPr>
          <p:cNvPr id="4" name="Slide Number Placeholder 3"/>
          <p:cNvSpPr>
            <a:spLocks noGrp="1"/>
          </p:cNvSpPr>
          <p:nvPr>
            <p:ph type="sldNum" sz="quarter" idx="5"/>
          </p:nvPr>
        </p:nvSpPr>
        <p:spPr/>
        <p:txBody>
          <a:bodyPr/>
          <a:lstStyle/>
          <a:p>
            <a:fld id="{8B990660-4B7D-4C11-96DB-B19FFA8CA93C}" type="slidenum">
              <a:rPr lang="en-US" smtClean="0"/>
              <a:t>74</a:t>
            </a:fld>
            <a:endParaRPr lang="en-US"/>
          </a:p>
        </p:txBody>
      </p:sp>
    </p:spTree>
    <p:extLst>
      <p:ext uri="{BB962C8B-B14F-4D97-AF65-F5344CB8AC3E}">
        <p14:creationId xmlns:p14="http://schemas.microsoft.com/office/powerpoint/2010/main" val="20000010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function is applied to the entire dataframe</a:t>
            </a:r>
          </a:p>
        </p:txBody>
      </p:sp>
      <p:sp>
        <p:nvSpPr>
          <p:cNvPr id="4" name="Slide Number Placeholder 3"/>
          <p:cNvSpPr>
            <a:spLocks noGrp="1"/>
          </p:cNvSpPr>
          <p:nvPr>
            <p:ph type="sldNum" sz="quarter" idx="5"/>
          </p:nvPr>
        </p:nvSpPr>
        <p:spPr/>
        <p:txBody>
          <a:bodyPr/>
          <a:lstStyle/>
          <a:p>
            <a:fld id="{8B990660-4B7D-4C11-96DB-B19FFA8CA93C}" type="slidenum">
              <a:rPr lang="en-US" smtClean="0"/>
              <a:t>75</a:t>
            </a:fld>
            <a:endParaRPr lang="en-US"/>
          </a:p>
        </p:txBody>
      </p:sp>
    </p:spTree>
    <p:extLst>
      <p:ext uri="{BB962C8B-B14F-4D97-AF65-F5344CB8AC3E}">
        <p14:creationId xmlns:p14="http://schemas.microsoft.com/office/powerpoint/2010/main" val="30026766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3BC97-9663-54B9-73CE-0ED8670CDC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A0DF1-283D-ACA2-9D41-9E7F698FE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B7942-0302-D2E3-3F71-9FF802AFEABA}"/>
              </a:ext>
            </a:extLst>
          </p:cNvPr>
          <p:cNvSpPr>
            <a:spLocks noGrp="1"/>
          </p:cNvSpPr>
          <p:nvPr>
            <p:ph type="body" idx="1"/>
          </p:nvPr>
        </p:nvSpPr>
        <p:spPr/>
        <p:txBody>
          <a:bodyPr/>
          <a:lstStyle/>
          <a:p>
            <a:r>
              <a:rPr lang="en-US" dirty="0"/>
              <a:t>we can use this for more complex functions – for example, let’s replace all values of 99 in a dataframe with NA</a:t>
            </a:r>
          </a:p>
        </p:txBody>
      </p:sp>
      <p:sp>
        <p:nvSpPr>
          <p:cNvPr id="4" name="Slide Number Placeholder 3">
            <a:extLst>
              <a:ext uri="{FF2B5EF4-FFF2-40B4-BE49-F238E27FC236}">
                <a16:creationId xmlns:a16="http://schemas.microsoft.com/office/drawing/2014/main" id="{35493E9B-A15B-E119-2DA2-95E03E17244A}"/>
              </a:ext>
            </a:extLst>
          </p:cNvPr>
          <p:cNvSpPr>
            <a:spLocks noGrp="1"/>
          </p:cNvSpPr>
          <p:nvPr>
            <p:ph type="sldNum" sz="quarter" idx="5"/>
          </p:nvPr>
        </p:nvSpPr>
        <p:spPr/>
        <p:txBody>
          <a:bodyPr/>
          <a:lstStyle/>
          <a:p>
            <a:fld id="{8B990660-4B7D-4C11-96DB-B19FFA8CA93C}" type="slidenum">
              <a:rPr lang="en-US" smtClean="0"/>
              <a:t>76</a:t>
            </a:fld>
            <a:endParaRPr lang="en-US"/>
          </a:p>
        </p:txBody>
      </p:sp>
    </p:spTree>
    <p:extLst>
      <p:ext uri="{BB962C8B-B14F-4D97-AF65-F5344CB8AC3E}">
        <p14:creationId xmlns:p14="http://schemas.microsoft.com/office/powerpoint/2010/main" val="3305541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11CAC-271B-A40E-32C8-F0A2A1DA39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7A90DE-07B5-5050-2D87-74F340C4E0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82414-E5A0-B393-218C-FDD6A286470D}"/>
              </a:ext>
            </a:extLst>
          </p:cNvPr>
          <p:cNvSpPr>
            <a:spLocks noGrp="1"/>
          </p:cNvSpPr>
          <p:nvPr>
            <p:ph type="body" idx="1"/>
          </p:nvPr>
        </p:nvSpPr>
        <p:spPr/>
        <p:txBody>
          <a:bodyPr/>
          <a:lstStyle/>
          <a:p>
            <a:r>
              <a:rPr lang="en-US" dirty="0"/>
              <a:t>1</a:t>
            </a:r>
            <a:r>
              <a:rPr lang="en-US" baseline="30000" dirty="0"/>
              <a:t>st</a:t>
            </a:r>
            <a:r>
              <a:rPr lang="en-US" dirty="0"/>
              <a:t> example is classically used when introducing for loops</a:t>
            </a:r>
          </a:p>
          <a:p>
            <a:r>
              <a:rPr lang="en-US" dirty="0"/>
              <a:t>However, this is not very helpful; usually, we are trying to create something new with for loops, and here we don’t have a new object we can use</a:t>
            </a:r>
          </a:p>
          <a:p>
            <a:r>
              <a:rPr lang="en-US" dirty="0"/>
              <a:t>Let’s look at the 2</a:t>
            </a:r>
            <a:r>
              <a:rPr lang="en-US" baseline="30000" dirty="0"/>
              <a:t>nd</a:t>
            </a:r>
            <a:r>
              <a:rPr lang="en-US" dirty="0"/>
              <a:t> example instead</a:t>
            </a:r>
          </a:p>
          <a:p>
            <a:r>
              <a:rPr lang="en-US" dirty="0"/>
              <a:t>First we specify an empty object </a:t>
            </a:r>
            <a:r>
              <a:rPr lang="en-US" dirty="0" err="1"/>
              <a:t>vec</a:t>
            </a:r>
            <a:r>
              <a:rPr lang="en-US" dirty="0"/>
              <a:t> </a:t>
            </a:r>
          </a:p>
          <a:p>
            <a:r>
              <a:rPr lang="en-US" dirty="0"/>
              <a:t>Then in the statement, we assign the current value of i to each </a:t>
            </a:r>
            <a:r>
              <a:rPr lang="en-US" dirty="0" err="1"/>
              <a:t>ith</a:t>
            </a:r>
            <a:r>
              <a:rPr lang="en-US" dirty="0"/>
              <a:t> index of </a:t>
            </a:r>
            <a:r>
              <a:rPr lang="en-US" dirty="0" err="1"/>
              <a:t>vec</a:t>
            </a:r>
            <a:endParaRPr lang="en-US" dirty="0"/>
          </a:p>
          <a:p>
            <a:r>
              <a:rPr lang="en-US" dirty="0"/>
              <a:t>So the first time we run through the loop, the first index of </a:t>
            </a:r>
            <a:r>
              <a:rPr lang="en-US" dirty="0" err="1"/>
              <a:t>vec</a:t>
            </a:r>
            <a:r>
              <a:rPr lang="en-US" dirty="0"/>
              <a:t> is assigned a value of 1, the second time the second index is assigned to 2, etc.</a:t>
            </a:r>
          </a:p>
          <a:p>
            <a:r>
              <a:rPr lang="en-US" dirty="0"/>
              <a:t>At the end we have changed the value of </a:t>
            </a:r>
            <a:r>
              <a:rPr lang="en-US" dirty="0" err="1"/>
              <a:t>vec</a:t>
            </a:r>
            <a:r>
              <a:rPr lang="en-US" dirty="0"/>
              <a:t> and now have an object in our global environment that we can work with (do things like print)</a:t>
            </a:r>
          </a:p>
        </p:txBody>
      </p:sp>
      <p:sp>
        <p:nvSpPr>
          <p:cNvPr id="4" name="Slide Number Placeholder 3">
            <a:extLst>
              <a:ext uri="{FF2B5EF4-FFF2-40B4-BE49-F238E27FC236}">
                <a16:creationId xmlns:a16="http://schemas.microsoft.com/office/drawing/2014/main" id="{87729322-4D94-C705-511E-25232F904BCF}"/>
              </a:ext>
            </a:extLst>
          </p:cNvPr>
          <p:cNvSpPr>
            <a:spLocks noGrp="1"/>
          </p:cNvSpPr>
          <p:nvPr>
            <p:ph type="sldNum" sz="quarter" idx="5"/>
          </p:nvPr>
        </p:nvSpPr>
        <p:spPr/>
        <p:txBody>
          <a:bodyPr/>
          <a:lstStyle/>
          <a:p>
            <a:fld id="{8B990660-4B7D-4C11-96DB-B19FFA8CA93C}" type="slidenum">
              <a:rPr lang="en-US" smtClean="0"/>
              <a:t>9</a:t>
            </a:fld>
            <a:endParaRPr lang="en-US"/>
          </a:p>
        </p:txBody>
      </p:sp>
    </p:spTree>
    <p:extLst>
      <p:ext uri="{BB962C8B-B14F-4D97-AF65-F5344CB8AC3E}">
        <p14:creationId xmlns:p14="http://schemas.microsoft.com/office/powerpoint/2010/main" val="29656857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would like to generate a report using data collected through a certain date </a:t>
            </a:r>
          </a:p>
          <a:p>
            <a:r>
              <a:rPr lang="en-US" dirty="0"/>
              <a:t>this is to avoid reporting on data that hasn't been queried yet</a:t>
            </a:r>
          </a:p>
          <a:p>
            <a:r>
              <a:rPr lang="en-US" dirty="0"/>
              <a:t>our goal is to reproduce each dataset so that it only contains data from the desired date range</a:t>
            </a:r>
          </a:p>
          <a:p>
            <a:r>
              <a:rPr lang="en-US" dirty="0"/>
              <a:t>first, we will make a vector of all the </a:t>
            </a:r>
            <a:r>
              <a:rPr lang="en-US" dirty="0" err="1"/>
              <a:t>pids</a:t>
            </a:r>
            <a:r>
              <a:rPr lang="en-US" dirty="0"/>
              <a:t> that were enrolled prior to the date of interest (January 1, 2024)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these datasets occur on the same point in time, so when filtering by date we can just specify the date of enrollment. for longitudinal data (i.e., if we had forms taken at follow-up), we may need to create a pid list for each point in time.</a:t>
            </a: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77</a:t>
            </a:fld>
            <a:endParaRPr lang="en-US"/>
          </a:p>
        </p:txBody>
      </p:sp>
    </p:spTree>
    <p:extLst>
      <p:ext uri="{BB962C8B-B14F-4D97-AF65-F5344CB8AC3E}">
        <p14:creationId xmlns:p14="http://schemas.microsoft.com/office/powerpoint/2010/main" val="14897360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7BE1E-2662-03DF-EBAB-B148F76B0B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3CB5EA-993F-DC62-B36F-5EBD1A3998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FA0B54-09DB-B896-61E5-69B46AE041C4}"/>
              </a:ext>
            </a:extLst>
          </p:cNvPr>
          <p:cNvSpPr>
            <a:spLocks noGrp="1"/>
          </p:cNvSpPr>
          <p:nvPr>
            <p:ph type="body" idx="1"/>
          </p:nvPr>
        </p:nvSpPr>
        <p:spPr/>
        <p:txBody>
          <a:bodyPr/>
          <a:lstStyle/>
          <a:p>
            <a:r>
              <a:rPr lang="en-US" dirty="0"/>
              <a:t>next, we will create a list of all the dataframes of interest, where we assign each dataframe in the list the same name of the original dataframe. for now, we will just use the dataframes that have a pid column.</a:t>
            </a:r>
          </a:p>
        </p:txBody>
      </p:sp>
      <p:sp>
        <p:nvSpPr>
          <p:cNvPr id="4" name="Slide Number Placeholder 3">
            <a:extLst>
              <a:ext uri="{FF2B5EF4-FFF2-40B4-BE49-F238E27FC236}">
                <a16:creationId xmlns:a16="http://schemas.microsoft.com/office/drawing/2014/main" id="{444927B1-84AF-1365-B099-70B1F09A4BAC}"/>
              </a:ext>
            </a:extLst>
          </p:cNvPr>
          <p:cNvSpPr>
            <a:spLocks noGrp="1"/>
          </p:cNvSpPr>
          <p:nvPr>
            <p:ph type="sldNum" sz="quarter" idx="5"/>
          </p:nvPr>
        </p:nvSpPr>
        <p:spPr/>
        <p:txBody>
          <a:bodyPr/>
          <a:lstStyle/>
          <a:p>
            <a:fld id="{8B990660-4B7D-4C11-96DB-B19FFA8CA93C}" type="slidenum">
              <a:rPr lang="en-US" smtClean="0"/>
              <a:t>78</a:t>
            </a:fld>
            <a:endParaRPr lang="en-US"/>
          </a:p>
        </p:txBody>
      </p:sp>
    </p:spTree>
    <p:extLst>
      <p:ext uri="{BB962C8B-B14F-4D97-AF65-F5344CB8AC3E}">
        <p14:creationId xmlns:p14="http://schemas.microsoft.com/office/powerpoint/2010/main" val="6871495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36CD6-775D-BA3E-3D64-F6898BA95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746E8-6B53-9F46-1588-E5D3B804C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F9EED-827D-BB65-05DC-17CA432639B3}"/>
              </a:ext>
            </a:extLst>
          </p:cNvPr>
          <p:cNvSpPr>
            <a:spLocks noGrp="1"/>
          </p:cNvSpPr>
          <p:nvPr>
            <p:ph type="body" idx="1"/>
          </p:nvPr>
        </p:nvSpPr>
        <p:spPr/>
        <p:txBody>
          <a:bodyPr/>
          <a:lstStyle/>
          <a:p>
            <a:r>
              <a:rPr lang="en-US" dirty="0"/>
              <a:t>the map function filters out just the observations in the pid list we made earlier for all dataframes in the “dataframes” list</a:t>
            </a:r>
          </a:p>
          <a:p>
            <a:endParaRPr lang="en-US" dirty="0"/>
          </a:p>
        </p:txBody>
      </p:sp>
      <p:sp>
        <p:nvSpPr>
          <p:cNvPr id="4" name="Slide Number Placeholder 3">
            <a:extLst>
              <a:ext uri="{FF2B5EF4-FFF2-40B4-BE49-F238E27FC236}">
                <a16:creationId xmlns:a16="http://schemas.microsoft.com/office/drawing/2014/main" id="{935ED9CD-8CD5-849A-1997-6E74FCADEB66}"/>
              </a:ext>
            </a:extLst>
          </p:cNvPr>
          <p:cNvSpPr>
            <a:spLocks noGrp="1"/>
          </p:cNvSpPr>
          <p:nvPr>
            <p:ph type="sldNum" sz="quarter" idx="5"/>
          </p:nvPr>
        </p:nvSpPr>
        <p:spPr/>
        <p:txBody>
          <a:bodyPr/>
          <a:lstStyle/>
          <a:p>
            <a:fld id="{8B990660-4B7D-4C11-96DB-B19FFA8CA93C}" type="slidenum">
              <a:rPr lang="en-US" smtClean="0"/>
              <a:t>79</a:t>
            </a:fld>
            <a:endParaRPr lang="en-US"/>
          </a:p>
        </p:txBody>
      </p:sp>
    </p:spTree>
    <p:extLst>
      <p:ext uri="{BB962C8B-B14F-4D97-AF65-F5344CB8AC3E}">
        <p14:creationId xmlns:p14="http://schemas.microsoft.com/office/powerpoint/2010/main" val="23132516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3A202-B2C6-5BCD-6F06-037240388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D701C-ADBD-6AF7-372E-1FA6E31B69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C02A0E-7A7A-2E4E-2133-480F71F13F76}"/>
              </a:ext>
            </a:extLst>
          </p:cNvPr>
          <p:cNvSpPr>
            <a:spLocks noGrp="1"/>
          </p:cNvSpPr>
          <p:nvPr>
            <p:ph type="body" idx="1"/>
          </p:nvPr>
        </p:nvSpPr>
        <p:spPr/>
        <p:txBody>
          <a:bodyPr/>
          <a:lstStyle/>
          <a:p>
            <a:r>
              <a:rPr lang="en-US" dirty="0"/>
              <a:t>however, these dataframes are still stored in a list format. to write them back as dataframes that can be manipulated in the global environment, we use the function list2env</a:t>
            </a:r>
          </a:p>
          <a:p>
            <a:endParaRPr lang="en-US" dirty="0"/>
          </a:p>
        </p:txBody>
      </p:sp>
      <p:sp>
        <p:nvSpPr>
          <p:cNvPr id="4" name="Slide Number Placeholder 3">
            <a:extLst>
              <a:ext uri="{FF2B5EF4-FFF2-40B4-BE49-F238E27FC236}">
                <a16:creationId xmlns:a16="http://schemas.microsoft.com/office/drawing/2014/main" id="{AF0C446A-B568-BF66-7BFA-B59954038810}"/>
              </a:ext>
            </a:extLst>
          </p:cNvPr>
          <p:cNvSpPr>
            <a:spLocks noGrp="1"/>
          </p:cNvSpPr>
          <p:nvPr>
            <p:ph type="sldNum" sz="quarter" idx="5"/>
          </p:nvPr>
        </p:nvSpPr>
        <p:spPr/>
        <p:txBody>
          <a:bodyPr/>
          <a:lstStyle/>
          <a:p>
            <a:fld id="{8B990660-4B7D-4C11-96DB-B19FFA8CA93C}" type="slidenum">
              <a:rPr lang="en-US" smtClean="0"/>
              <a:t>80</a:t>
            </a:fld>
            <a:endParaRPr lang="en-US"/>
          </a:p>
        </p:txBody>
      </p:sp>
    </p:spTree>
    <p:extLst>
      <p:ext uri="{BB962C8B-B14F-4D97-AF65-F5344CB8AC3E}">
        <p14:creationId xmlns:p14="http://schemas.microsoft.com/office/powerpoint/2010/main" val="2770808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we would like to combine the rows of three datasets (</a:t>
            </a:r>
            <a:r>
              <a:rPr lang="en-US" dirty="0" err="1"/>
              <a:t>scrambled_prescreening</a:t>
            </a:r>
            <a:r>
              <a:rPr lang="en-US" dirty="0"/>
              <a:t>, </a:t>
            </a:r>
            <a:r>
              <a:rPr lang="en-US" dirty="0" err="1"/>
              <a:t>scrambled_screening</a:t>
            </a:r>
            <a:r>
              <a:rPr lang="en-US" dirty="0"/>
              <a:t>, </a:t>
            </a:r>
            <a:r>
              <a:rPr lang="en-US" dirty="0" err="1"/>
              <a:t>scrambled_preenrollment</a:t>
            </a:r>
            <a:r>
              <a:rPr lang="en-US" dirty="0"/>
              <a:t>). we will do this by stacking the dataframes on top of each other using rbind. in order to do so, we need to make sure the corresponding columns in each of the datasets align</a:t>
            </a:r>
          </a:p>
          <a:p>
            <a:r>
              <a:rPr lang="en-US" dirty="0"/>
              <a:t>when we try to simply use the command rbind, we run into issues – there are a different number of columns. when we fix that by removing the extra column, we still have an issue. the columns are all in character format, when we want serial_id and eligible to be numeric and date to be date.</a:t>
            </a:r>
          </a:p>
        </p:txBody>
      </p:sp>
      <p:sp>
        <p:nvSpPr>
          <p:cNvPr id="4" name="Slide Number Placeholder 3"/>
          <p:cNvSpPr>
            <a:spLocks noGrp="1"/>
          </p:cNvSpPr>
          <p:nvPr>
            <p:ph type="sldNum" sz="quarter" idx="5"/>
          </p:nvPr>
        </p:nvSpPr>
        <p:spPr/>
        <p:txBody>
          <a:bodyPr/>
          <a:lstStyle/>
          <a:p>
            <a:fld id="{8B990660-4B7D-4C11-96DB-B19FFA8CA93C}" type="slidenum">
              <a:rPr lang="en-US" smtClean="0"/>
              <a:t>81</a:t>
            </a:fld>
            <a:endParaRPr lang="en-US"/>
          </a:p>
        </p:txBody>
      </p:sp>
    </p:spTree>
    <p:extLst>
      <p:ext uri="{BB962C8B-B14F-4D97-AF65-F5344CB8AC3E}">
        <p14:creationId xmlns:p14="http://schemas.microsoft.com/office/powerpoint/2010/main" val="4238336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419C0-432D-B9E6-6BE8-BBDD85A485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86DF05-1680-A48A-6CA8-6DD69EBC1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FAFEA-672B-4F7D-A9FD-B56F1CEB715B}"/>
              </a:ext>
            </a:extLst>
          </p:cNvPr>
          <p:cNvSpPr>
            <a:spLocks noGrp="1"/>
          </p:cNvSpPr>
          <p:nvPr>
            <p:ph type="body" idx="1"/>
          </p:nvPr>
        </p:nvSpPr>
        <p:spPr/>
        <p:txBody>
          <a:bodyPr/>
          <a:lstStyle/>
          <a:p>
            <a:r>
              <a:rPr lang="en-US" dirty="0"/>
              <a:t>map can make this process more efficient!</a:t>
            </a:r>
          </a:p>
        </p:txBody>
      </p:sp>
      <p:sp>
        <p:nvSpPr>
          <p:cNvPr id="4" name="Slide Number Placeholder 3">
            <a:extLst>
              <a:ext uri="{FF2B5EF4-FFF2-40B4-BE49-F238E27FC236}">
                <a16:creationId xmlns:a16="http://schemas.microsoft.com/office/drawing/2014/main" id="{7EE44C7C-05B1-F7B2-56CE-CF965187BD81}"/>
              </a:ext>
            </a:extLst>
          </p:cNvPr>
          <p:cNvSpPr>
            <a:spLocks noGrp="1"/>
          </p:cNvSpPr>
          <p:nvPr>
            <p:ph type="sldNum" sz="quarter" idx="5"/>
          </p:nvPr>
        </p:nvSpPr>
        <p:spPr/>
        <p:txBody>
          <a:bodyPr/>
          <a:lstStyle/>
          <a:p>
            <a:fld id="{8B990660-4B7D-4C11-96DB-B19FFA8CA93C}" type="slidenum">
              <a:rPr lang="en-US" smtClean="0"/>
              <a:t>82</a:t>
            </a:fld>
            <a:endParaRPr lang="en-US"/>
          </a:p>
        </p:txBody>
      </p:sp>
    </p:spTree>
    <p:extLst>
      <p:ext uri="{BB962C8B-B14F-4D97-AF65-F5344CB8AC3E}">
        <p14:creationId xmlns:p14="http://schemas.microsoft.com/office/powerpoint/2010/main" val="4344468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1E85B-8B64-24D6-FA6D-3FFB590CF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3329C-87B9-9E3B-4472-68C82D54F6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ACD46C-0E5B-23DD-5FAB-57127AFAE9AF}"/>
              </a:ext>
            </a:extLst>
          </p:cNvPr>
          <p:cNvSpPr>
            <a:spLocks noGrp="1"/>
          </p:cNvSpPr>
          <p:nvPr>
            <p:ph type="body" idx="1"/>
          </p:nvPr>
        </p:nvSpPr>
        <p:spPr/>
        <p:txBody>
          <a:bodyPr/>
          <a:lstStyle/>
          <a:p>
            <a:r>
              <a:rPr lang="en-US" dirty="0"/>
              <a:t>first we’ll make a list containing the dataframes of interest</a:t>
            </a:r>
          </a:p>
        </p:txBody>
      </p:sp>
      <p:sp>
        <p:nvSpPr>
          <p:cNvPr id="4" name="Slide Number Placeholder 3">
            <a:extLst>
              <a:ext uri="{FF2B5EF4-FFF2-40B4-BE49-F238E27FC236}">
                <a16:creationId xmlns:a16="http://schemas.microsoft.com/office/drawing/2014/main" id="{CE673795-0A84-C1E0-19A7-B5E5F785D5DB}"/>
              </a:ext>
            </a:extLst>
          </p:cNvPr>
          <p:cNvSpPr>
            <a:spLocks noGrp="1"/>
          </p:cNvSpPr>
          <p:nvPr>
            <p:ph type="sldNum" sz="quarter" idx="5"/>
          </p:nvPr>
        </p:nvSpPr>
        <p:spPr/>
        <p:txBody>
          <a:bodyPr/>
          <a:lstStyle/>
          <a:p>
            <a:fld id="{8B990660-4B7D-4C11-96DB-B19FFA8CA93C}" type="slidenum">
              <a:rPr lang="en-US" smtClean="0"/>
              <a:t>83</a:t>
            </a:fld>
            <a:endParaRPr lang="en-US"/>
          </a:p>
        </p:txBody>
      </p:sp>
    </p:spTree>
    <p:extLst>
      <p:ext uri="{BB962C8B-B14F-4D97-AF65-F5344CB8AC3E}">
        <p14:creationId xmlns:p14="http://schemas.microsoft.com/office/powerpoint/2010/main" val="28133495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98FF4-A545-CD21-B925-9B6856239B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934454-A07C-856E-DF03-534B9CF629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E571F-5F78-3466-67F2-F947AF9B231D}"/>
              </a:ext>
            </a:extLst>
          </p:cNvPr>
          <p:cNvSpPr>
            <a:spLocks noGrp="1"/>
          </p:cNvSpPr>
          <p:nvPr>
            <p:ph type="body" idx="1"/>
          </p:nvPr>
        </p:nvSpPr>
        <p:spPr/>
        <p:txBody>
          <a:bodyPr/>
          <a:lstStyle/>
          <a:p>
            <a:r>
              <a:rPr lang="en-US" dirty="0"/>
              <a:t>next, we will use a series of map functions to clean the data within all dataframes before combining it together</a:t>
            </a:r>
          </a:p>
          <a:p>
            <a:endParaRPr lang="en-US" dirty="0"/>
          </a:p>
        </p:txBody>
      </p:sp>
      <p:sp>
        <p:nvSpPr>
          <p:cNvPr id="4" name="Slide Number Placeholder 3">
            <a:extLst>
              <a:ext uri="{FF2B5EF4-FFF2-40B4-BE49-F238E27FC236}">
                <a16:creationId xmlns:a16="http://schemas.microsoft.com/office/drawing/2014/main" id="{96B69592-1A0B-3D55-CB0B-819FFFFC2CCE}"/>
              </a:ext>
            </a:extLst>
          </p:cNvPr>
          <p:cNvSpPr>
            <a:spLocks noGrp="1"/>
          </p:cNvSpPr>
          <p:nvPr>
            <p:ph type="sldNum" sz="quarter" idx="5"/>
          </p:nvPr>
        </p:nvSpPr>
        <p:spPr/>
        <p:txBody>
          <a:bodyPr/>
          <a:lstStyle/>
          <a:p>
            <a:fld id="{8B990660-4B7D-4C11-96DB-B19FFA8CA93C}" type="slidenum">
              <a:rPr lang="en-US" smtClean="0"/>
              <a:t>84</a:t>
            </a:fld>
            <a:endParaRPr lang="en-US"/>
          </a:p>
        </p:txBody>
      </p:sp>
    </p:spTree>
    <p:extLst>
      <p:ext uri="{BB962C8B-B14F-4D97-AF65-F5344CB8AC3E}">
        <p14:creationId xmlns:p14="http://schemas.microsoft.com/office/powerpoint/2010/main" val="42496919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25EA4D-C631-F4FE-F2B3-E29C95A81A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77A1A8-D884-E429-BAD6-14F10B9D1B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A9DC1-E777-5F5B-806F-DF3A4B40A108}"/>
              </a:ext>
            </a:extLst>
          </p:cNvPr>
          <p:cNvSpPr>
            <a:spLocks noGrp="1"/>
          </p:cNvSpPr>
          <p:nvPr>
            <p:ph type="body" idx="1"/>
          </p:nvPr>
        </p:nvSpPr>
        <p:spPr/>
        <p:txBody>
          <a:bodyPr/>
          <a:lstStyle/>
          <a:p>
            <a:r>
              <a:rPr lang="en-US" dirty="0"/>
              <a:t>the first row replaces blank cells with NA values, which are easier to manipulate in R. the across(everything()) function ensures this is applied to all columns in all dataframes</a:t>
            </a:r>
          </a:p>
          <a:p>
            <a:endParaRPr lang="en-US" dirty="0"/>
          </a:p>
        </p:txBody>
      </p:sp>
      <p:sp>
        <p:nvSpPr>
          <p:cNvPr id="4" name="Slide Number Placeholder 3">
            <a:extLst>
              <a:ext uri="{FF2B5EF4-FFF2-40B4-BE49-F238E27FC236}">
                <a16:creationId xmlns:a16="http://schemas.microsoft.com/office/drawing/2014/main" id="{35B49429-716B-C105-F2B1-9F342EDAFDD9}"/>
              </a:ext>
            </a:extLst>
          </p:cNvPr>
          <p:cNvSpPr>
            <a:spLocks noGrp="1"/>
          </p:cNvSpPr>
          <p:nvPr>
            <p:ph type="sldNum" sz="quarter" idx="5"/>
          </p:nvPr>
        </p:nvSpPr>
        <p:spPr/>
        <p:txBody>
          <a:bodyPr/>
          <a:lstStyle/>
          <a:p>
            <a:fld id="{8B990660-4B7D-4C11-96DB-B19FFA8CA93C}" type="slidenum">
              <a:rPr lang="en-US" smtClean="0"/>
              <a:t>85</a:t>
            </a:fld>
            <a:endParaRPr lang="en-US"/>
          </a:p>
        </p:txBody>
      </p:sp>
    </p:spTree>
    <p:extLst>
      <p:ext uri="{BB962C8B-B14F-4D97-AF65-F5344CB8AC3E}">
        <p14:creationId xmlns:p14="http://schemas.microsoft.com/office/powerpoint/2010/main" val="19672997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4551-B636-A23C-20CF-42B992727B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6B223A-B716-A076-4255-071E3F9F40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B17B3-6B5C-1CFD-8C87-8110C8E63E09}"/>
              </a:ext>
            </a:extLst>
          </p:cNvPr>
          <p:cNvSpPr>
            <a:spLocks noGrp="1"/>
          </p:cNvSpPr>
          <p:nvPr>
            <p:ph type="body" idx="1"/>
          </p:nvPr>
        </p:nvSpPr>
        <p:spPr/>
        <p:txBody>
          <a:bodyPr/>
          <a:lstStyle/>
          <a:p>
            <a:r>
              <a:rPr lang="en-US" dirty="0"/>
              <a:t>the second and third row specify that serial_id and eligible should be transformed to numeric columns and date should be a date column</a:t>
            </a:r>
          </a:p>
        </p:txBody>
      </p:sp>
      <p:sp>
        <p:nvSpPr>
          <p:cNvPr id="4" name="Slide Number Placeholder 3">
            <a:extLst>
              <a:ext uri="{FF2B5EF4-FFF2-40B4-BE49-F238E27FC236}">
                <a16:creationId xmlns:a16="http://schemas.microsoft.com/office/drawing/2014/main" id="{9918F12F-196D-15A3-F6A4-2E73B4916B6F}"/>
              </a:ext>
            </a:extLst>
          </p:cNvPr>
          <p:cNvSpPr>
            <a:spLocks noGrp="1"/>
          </p:cNvSpPr>
          <p:nvPr>
            <p:ph type="sldNum" sz="quarter" idx="5"/>
          </p:nvPr>
        </p:nvSpPr>
        <p:spPr/>
        <p:txBody>
          <a:bodyPr/>
          <a:lstStyle/>
          <a:p>
            <a:fld id="{8B990660-4B7D-4C11-96DB-B19FFA8CA93C}" type="slidenum">
              <a:rPr lang="en-US" smtClean="0"/>
              <a:t>86</a:t>
            </a:fld>
            <a:endParaRPr lang="en-US"/>
          </a:p>
        </p:txBody>
      </p:sp>
    </p:spTree>
    <p:extLst>
      <p:ext uri="{BB962C8B-B14F-4D97-AF65-F5344CB8AC3E}">
        <p14:creationId xmlns:p14="http://schemas.microsoft.com/office/powerpoint/2010/main" val="1903877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08AB1-D9A3-0F18-6871-120ED5727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E16F5B-D5AC-82D3-F4BB-EC13D2BD6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CC0571-E646-4C39-D0C9-EF9709A2CF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BB63F71-DD37-0574-E90F-FCC68CF9BC5C}"/>
              </a:ext>
            </a:extLst>
          </p:cNvPr>
          <p:cNvSpPr>
            <a:spLocks noGrp="1"/>
          </p:cNvSpPr>
          <p:nvPr>
            <p:ph type="sldNum" sz="quarter" idx="5"/>
          </p:nvPr>
        </p:nvSpPr>
        <p:spPr/>
        <p:txBody>
          <a:bodyPr/>
          <a:lstStyle/>
          <a:p>
            <a:fld id="{8B990660-4B7D-4C11-96DB-B19FFA8CA93C}" type="slidenum">
              <a:rPr lang="en-US" smtClean="0"/>
              <a:t>10</a:t>
            </a:fld>
            <a:endParaRPr lang="en-US"/>
          </a:p>
        </p:txBody>
      </p:sp>
    </p:spTree>
    <p:extLst>
      <p:ext uri="{BB962C8B-B14F-4D97-AF65-F5344CB8AC3E}">
        <p14:creationId xmlns:p14="http://schemas.microsoft.com/office/powerpoint/2010/main" val="19374725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B344-AB62-4A51-89B9-E4B152C5DC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449404-E7AF-782A-CED1-4AE6E9E73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0CBE6F-20F4-BBBB-B9B8-C59286CA643B}"/>
              </a:ext>
            </a:extLst>
          </p:cNvPr>
          <p:cNvSpPr>
            <a:spLocks noGrp="1"/>
          </p:cNvSpPr>
          <p:nvPr>
            <p:ph type="body" idx="1"/>
          </p:nvPr>
        </p:nvSpPr>
        <p:spPr/>
        <p:txBody>
          <a:bodyPr/>
          <a:lstStyle/>
          <a:p>
            <a:r>
              <a:rPr lang="en-US" dirty="0"/>
              <a:t>the fourth row selects only the three columns that will be merged from each dataset</a:t>
            </a:r>
          </a:p>
        </p:txBody>
      </p:sp>
      <p:sp>
        <p:nvSpPr>
          <p:cNvPr id="4" name="Slide Number Placeholder 3">
            <a:extLst>
              <a:ext uri="{FF2B5EF4-FFF2-40B4-BE49-F238E27FC236}">
                <a16:creationId xmlns:a16="http://schemas.microsoft.com/office/drawing/2014/main" id="{6531F601-151D-CB24-DA1B-A43DAABA8E62}"/>
              </a:ext>
            </a:extLst>
          </p:cNvPr>
          <p:cNvSpPr>
            <a:spLocks noGrp="1"/>
          </p:cNvSpPr>
          <p:nvPr>
            <p:ph type="sldNum" sz="quarter" idx="5"/>
          </p:nvPr>
        </p:nvSpPr>
        <p:spPr/>
        <p:txBody>
          <a:bodyPr/>
          <a:lstStyle/>
          <a:p>
            <a:fld id="{8B990660-4B7D-4C11-96DB-B19FFA8CA93C}" type="slidenum">
              <a:rPr lang="en-US" smtClean="0"/>
              <a:t>87</a:t>
            </a:fld>
            <a:endParaRPr lang="en-US"/>
          </a:p>
        </p:txBody>
      </p:sp>
    </p:spTree>
    <p:extLst>
      <p:ext uri="{BB962C8B-B14F-4D97-AF65-F5344CB8AC3E}">
        <p14:creationId xmlns:p14="http://schemas.microsoft.com/office/powerpoint/2010/main" val="32148782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41329-4329-454B-104D-9C5C7E9A1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8A26DD-8C55-CE66-D3FF-2A00715B2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DE84B-73E7-ED49-C9EA-B57E416B518A}"/>
              </a:ext>
            </a:extLst>
          </p:cNvPr>
          <p:cNvSpPr>
            <a:spLocks noGrp="1"/>
          </p:cNvSpPr>
          <p:nvPr>
            <p:ph type="body" idx="1"/>
          </p:nvPr>
        </p:nvSpPr>
        <p:spPr/>
        <p:txBody>
          <a:bodyPr/>
          <a:lstStyle/>
          <a:p>
            <a:r>
              <a:rPr lang="en-US" dirty="0"/>
              <a:t>finally, we feed this list to the </a:t>
            </a:r>
            <a:r>
              <a:rPr lang="en-US" dirty="0" err="1"/>
              <a:t>list_rbind</a:t>
            </a:r>
            <a:r>
              <a:rPr lang="en-US" dirty="0"/>
              <a:t>() function which combines all the dataframes in the list into a single dataframe</a:t>
            </a:r>
          </a:p>
        </p:txBody>
      </p:sp>
      <p:sp>
        <p:nvSpPr>
          <p:cNvPr id="4" name="Slide Number Placeholder 3">
            <a:extLst>
              <a:ext uri="{FF2B5EF4-FFF2-40B4-BE49-F238E27FC236}">
                <a16:creationId xmlns:a16="http://schemas.microsoft.com/office/drawing/2014/main" id="{DECE138A-2376-AF1D-0A86-2CA728840C4C}"/>
              </a:ext>
            </a:extLst>
          </p:cNvPr>
          <p:cNvSpPr>
            <a:spLocks noGrp="1"/>
          </p:cNvSpPr>
          <p:nvPr>
            <p:ph type="sldNum" sz="quarter" idx="5"/>
          </p:nvPr>
        </p:nvSpPr>
        <p:spPr/>
        <p:txBody>
          <a:bodyPr/>
          <a:lstStyle/>
          <a:p>
            <a:fld id="{8B990660-4B7D-4C11-96DB-B19FFA8CA93C}" type="slidenum">
              <a:rPr lang="en-US" smtClean="0"/>
              <a:t>88</a:t>
            </a:fld>
            <a:endParaRPr lang="en-US"/>
          </a:p>
        </p:txBody>
      </p:sp>
    </p:spTree>
    <p:extLst>
      <p:ext uri="{BB962C8B-B14F-4D97-AF65-F5344CB8AC3E}">
        <p14:creationId xmlns:p14="http://schemas.microsoft.com/office/powerpoint/2010/main" val="7030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89</a:t>
            </a:fld>
            <a:endParaRPr lang="en-US"/>
          </a:p>
        </p:txBody>
      </p:sp>
    </p:spTree>
    <p:extLst>
      <p:ext uri="{BB962C8B-B14F-4D97-AF65-F5344CB8AC3E}">
        <p14:creationId xmlns:p14="http://schemas.microsoft.com/office/powerpoint/2010/main" val="6835110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two basic examples of using apply functions. in the first, we would like to take the sum across rows in our dataset. in the second, we would like to take the mean of columns in our dataset</a:t>
            </a:r>
          </a:p>
        </p:txBody>
      </p:sp>
      <p:sp>
        <p:nvSpPr>
          <p:cNvPr id="4" name="Slide Number Placeholder 3"/>
          <p:cNvSpPr>
            <a:spLocks noGrp="1"/>
          </p:cNvSpPr>
          <p:nvPr>
            <p:ph type="sldNum" sz="quarter" idx="5"/>
          </p:nvPr>
        </p:nvSpPr>
        <p:spPr/>
        <p:txBody>
          <a:bodyPr/>
          <a:lstStyle/>
          <a:p>
            <a:fld id="{8B990660-4B7D-4C11-96DB-B19FFA8CA93C}" type="slidenum">
              <a:rPr lang="en-US" smtClean="0"/>
              <a:t>92</a:t>
            </a:fld>
            <a:endParaRPr lang="en-US"/>
          </a:p>
        </p:txBody>
      </p:sp>
    </p:spTree>
    <p:extLst>
      <p:ext uri="{BB962C8B-B14F-4D97-AF65-F5344CB8AC3E}">
        <p14:creationId xmlns:p14="http://schemas.microsoft.com/office/powerpoint/2010/main" val="39067472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argument specifies the data to be used. note that in each of these examples, we specify a subset of columns. this is because not all columns in our dataset are numeric, so we would not be able to sum or average all of them. for the first example, we are adding the scores for household water drinking and sanitation, where higher scores indicate lower level of water or sanitation service. in the second example, we are taking the average age of all caregivers and enrolled children in the study (in years and months, respectively)</a:t>
            </a:r>
          </a:p>
        </p:txBody>
      </p:sp>
      <p:sp>
        <p:nvSpPr>
          <p:cNvPr id="4" name="Slide Number Placeholder 3"/>
          <p:cNvSpPr>
            <a:spLocks noGrp="1"/>
          </p:cNvSpPr>
          <p:nvPr>
            <p:ph type="sldNum" sz="quarter" idx="5"/>
          </p:nvPr>
        </p:nvSpPr>
        <p:spPr/>
        <p:txBody>
          <a:bodyPr/>
          <a:lstStyle/>
          <a:p>
            <a:fld id="{8B990660-4B7D-4C11-96DB-B19FFA8CA93C}" type="slidenum">
              <a:rPr lang="en-US" smtClean="0"/>
              <a:t>93</a:t>
            </a:fld>
            <a:endParaRPr lang="en-US"/>
          </a:p>
        </p:txBody>
      </p:sp>
    </p:spTree>
    <p:extLst>
      <p:ext uri="{BB962C8B-B14F-4D97-AF65-F5344CB8AC3E}">
        <p14:creationId xmlns:p14="http://schemas.microsoft.com/office/powerpoint/2010/main" val="533284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second argument, the “margin”, specifies whether we are working across rows (1) or columns (2)</a:t>
            </a:r>
          </a:p>
        </p:txBody>
      </p:sp>
      <p:sp>
        <p:nvSpPr>
          <p:cNvPr id="4" name="Slide Number Placeholder 3"/>
          <p:cNvSpPr>
            <a:spLocks noGrp="1"/>
          </p:cNvSpPr>
          <p:nvPr>
            <p:ph type="sldNum" sz="quarter" idx="5"/>
          </p:nvPr>
        </p:nvSpPr>
        <p:spPr/>
        <p:txBody>
          <a:bodyPr/>
          <a:lstStyle/>
          <a:p>
            <a:fld id="{8B990660-4B7D-4C11-96DB-B19FFA8CA93C}" type="slidenum">
              <a:rPr lang="en-US" smtClean="0"/>
              <a:t>94</a:t>
            </a:fld>
            <a:endParaRPr lang="en-US"/>
          </a:p>
        </p:txBody>
      </p:sp>
    </p:spTree>
    <p:extLst>
      <p:ext uri="{BB962C8B-B14F-4D97-AF65-F5344CB8AC3E}">
        <p14:creationId xmlns:p14="http://schemas.microsoft.com/office/powerpoint/2010/main" val="17280005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argument specifies the function we are applying to the dataframe. it is important to remember that the resulting object will be returned in the relevant dimension (i.e., number of rows for left example and number of columns for right example)</a:t>
            </a: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95</a:t>
            </a:fld>
            <a:endParaRPr lang="en-US"/>
          </a:p>
        </p:txBody>
      </p:sp>
    </p:spTree>
    <p:extLst>
      <p:ext uri="{BB962C8B-B14F-4D97-AF65-F5344CB8AC3E}">
        <p14:creationId xmlns:p14="http://schemas.microsoft.com/office/powerpoint/2010/main" val="10328659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example, we are looking at children who were enrolled multiple times in EFGH. as a data cleaning process, we looked at these children to see if the sex matched up across all enrollments</a:t>
            </a:r>
          </a:p>
        </p:txBody>
      </p:sp>
      <p:sp>
        <p:nvSpPr>
          <p:cNvPr id="4" name="Slide Number Placeholder 3"/>
          <p:cNvSpPr>
            <a:spLocks noGrp="1"/>
          </p:cNvSpPr>
          <p:nvPr>
            <p:ph type="sldNum" sz="quarter" idx="5"/>
          </p:nvPr>
        </p:nvSpPr>
        <p:spPr/>
        <p:txBody>
          <a:bodyPr/>
          <a:lstStyle/>
          <a:p>
            <a:fld id="{8B990660-4B7D-4C11-96DB-B19FFA8CA93C}" type="slidenum">
              <a:rPr lang="en-US" smtClean="0"/>
              <a:t>96</a:t>
            </a:fld>
            <a:endParaRPr lang="en-US"/>
          </a:p>
        </p:txBody>
      </p:sp>
    </p:spTree>
    <p:extLst>
      <p:ext uri="{BB962C8B-B14F-4D97-AF65-F5344CB8AC3E}">
        <p14:creationId xmlns:p14="http://schemas.microsoft.com/office/powerpoint/2010/main" val="9499608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084BE-C967-4386-FE7B-4C61D8C05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45A0A7-978B-BA3B-27A1-2003E8DA7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B3E37-6302-A5E4-E150-D68469387D90}"/>
              </a:ext>
            </a:extLst>
          </p:cNvPr>
          <p:cNvSpPr>
            <a:spLocks noGrp="1"/>
          </p:cNvSpPr>
          <p:nvPr>
            <p:ph type="body" idx="1"/>
          </p:nvPr>
        </p:nvSpPr>
        <p:spPr/>
        <p:txBody>
          <a:bodyPr/>
          <a:lstStyle/>
          <a:p>
            <a:r>
              <a:rPr lang="en-US" dirty="0"/>
              <a:t>to do this, we created a new variable “</a:t>
            </a:r>
            <a:r>
              <a:rPr lang="en-US" dirty="0" err="1"/>
              <a:t>sex_match</a:t>
            </a:r>
            <a:r>
              <a:rPr lang="en-US" dirty="0"/>
              <a:t>” using ifelse() and apply(). The apply helped us examine whether all existing sex designations across several columns matched each other</a:t>
            </a:r>
          </a:p>
        </p:txBody>
      </p:sp>
      <p:sp>
        <p:nvSpPr>
          <p:cNvPr id="4" name="Slide Number Placeholder 3">
            <a:extLst>
              <a:ext uri="{FF2B5EF4-FFF2-40B4-BE49-F238E27FC236}">
                <a16:creationId xmlns:a16="http://schemas.microsoft.com/office/drawing/2014/main" id="{78585FB8-9AA8-25F0-1660-8C3B50F602D8}"/>
              </a:ext>
            </a:extLst>
          </p:cNvPr>
          <p:cNvSpPr>
            <a:spLocks noGrp="1"/>
          </p:cNvSpPr>
          <p:nvPr>
            <p:ph type="sldNum" sz="quarter" idx="5"/>
          </p:nvPr>
        </p:nvSpPr>
        <p:spPr/>
        <p:txBody>
          <a:bodyPr/>
          <a:lstStyle/>
          <a:p>
            <a:fld id="{8B990660-4B7D-4C11-96DB-B19FFA8CA93C}" type="slidenum">
              <a:rPr lang="en-US" smtClean="0"/>
              <a:t>97</a:t>
            </a:fld>
            <a:endParaRPr lang="en-US"/>
          </a:p>
        </p:txBody>
      </p:sp>
    </p:spTree>
    <p:extLst>
      <p:ext uri="{BB962C8B-B14F-4D97-AF65-F5344CB8AC3E}">
        <p14:creationId xmlns:p14="http://schemas.microsoft.com/office/powerpoint/2010/main" val="34197707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98</a:t>
            </a:fld>
            <a:endParaRPr lang="en-US"/>
          </a:p>
        </p:txBody>
      </p:sp>
    </p:spTree>
    <p:extLst>
      <p:ext uri="{BB962C8B-B14F-4D97-AF65-F5344CB8AC3E}">
        <p14:creationId xmlns:p14="http://schemas.microsoft.com/office/powerpoint/2010/main" val="245769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9D9D1-73BE-FC13-DC3C-E3F03AB24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0A544-C932-BC84-4B06-9C80D5FFF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5576F-2EC2-20CC-4263-9619F50A55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9DFECE-DB50-3A23-E77E-4C4212B0D77B}"/>
              </a:ext>
            </a:extLst>
          </p:cNvPr>
          <p:cNvSpPr>
            <a:spLocks noGrp="1"/>
          </p:cNvSpPr>
          <p:nvPr>
            <p:ph type="sldNum" sz="quarter" idx="5"/>
          </p:nvPr>
        </p:nvSpPr>
        <p:spPr/>
        <p:txBody>
          <a:bodyPr/>
          <a:lstStyle/>
          <a:p>
            <a:fld id="{8B990660-4B7D-4C11-96DB-B19FFA8CA93C}" type="slidenum">
              <a:rPr lang="en-US" smtClean="0"/>
              <a:t>11</a:t>
            </a:fld>
            <a:endParaRPr lang="en-US"/>
          </a:p>
        </p:txBody>
      </p:sp>
    </p:spTree>
    <p:extLst>
      <p:ext uri="{BB962C8B-B14F-4D97-AF65-F5344CB8AC3E}">
        <p14:creationId xmlns:p14="http://schemas.microsoft.com/office/powerpoint/2010/main" val="22102671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for group: where are the first three objects created (global environment) and where are the second set of three objects created (local environment)?</a:t>
            </a:r>
          </a:p>
          <a:p>
            <a:r>
              <a:rPr lang="en-US" dirty="0"/>
              <a:t>Explain that although local environments are not created within apply functions, they are created within the function within apply</a:t>
            </a:r>
          </a:p>
          <a:p>
            <a:r>
              <a:rPr lang="en-US" dirty="0"/>
              <a:t>What does this mean about how the second three objects will change as sapply runs through the three values of “pred”?</a:t>
            </a:r>
          </a:p>
          <a:p>
            <a:r>
              <a:rPr lang="en-US" dirty="0"/>
              <a:t>- form will change with each new iteration as “x” is replaced with the predictor variable</a:t>
            </a:r>
          </a:p>
          <a:p>
            <a:r>
              <a:rPr lang="en-US" dirty="0"/>
              <a:t>- model will also change with each new iteration</a:t>
            </a:r>
          </a:p>
          <a:p>
            <a:r>
              <a:rPr lang="en-US" b="0" dirty="0"/>
              <a:t>- </a:t>
            </a:r>
            <a:r>
              <a:rPr lang="en-US" b="0" dirty="0" err="1"/>
              <a:t>mort_out</a:t>
            </a:r>
            <a:r>
              <a:rPr lang="en-US" b="0" dirty="0"/>
              <a:t> will be created by the first line on the first iteration; however, because the first line regarding </a:t>
            </a:r>
            <a:r>
              <a:rPr lang="en-US" b="0" dirty="0" err="1"/>
              <a:t>mort_out</a:t>
            </a:r>
            <a:r>
              <a:rPr lang="en-US" b="0" dirty="0"/>
              <a:t> does not contain any values, only dimensions, the data will not be rewritten on each iteration. Thus, with each iteration, a new column of the data will be filled in</a:t>
            </a:r>
          </a:p>
        </p:txBody>
      </p:sp>
      <p:sp>
        <p:nvSpPr>
          <p:cNvPr id="4" name="Slide Number Placeholder 3"/>
          <p:cNvSpPr>
            <a:spLocks noGrp="1"/>
          </p:cNvSpPr>
          <p:nvPr>
            <p:ph type="sldNum" sz="quarter" idx="5"/>
          </p:nvPr>
        </p:nvSpPr>
        <p:spPr/>
        <p:txBody>
          <a:bodyPr/>
          <a:lstStyle/>
          <a:p>
            <a:fld id="{8B990660-4B7D-4C11-96DB-B19FFA8CA93C}" type="slidenum">
              <a:rPr lang="en-US" smtClean="0"/>
              <a:t>104</a:t>
            </a:fld>
            <a:endParaRPr lang="en-US"/>
          </a:p>
        </p:txBody>
      </p:sp>
    </p:spTree>
    <p:extLst>
      <p:ext uri="{BB962C8B-B14F-4D97-AF65-F5344CB8AC3E}">
        <p14:creationId xmlns:p14="http://schemas.microsoft.com/office/powerpoint/2010/main" val="23801221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79B62-F21C-318D-F5E3-0A50A2B23F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70944-D9CD-5FE3-7B29-03C6F3A83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F4C274-C134-6900-6E1E-3F3B6F008063}"/>
              </a:ext>
            </a:extLst>
          </p:cNvPr>
          <p:cNvSpPr>
            <a:spLocks noGrp="1"/>
          </p:cNvSpPr>
          <p:nvPr>
            <p:ph type="body" idx="1"/>
          </p:nvPr>
        </p:nvSpPr>
        <p:spPr/>
        <p:txBody>
          <a:bodyPr/>
          <a:lstStyle/>
          <a:p>
            <a:r>
              <a:rPr lang="en-US" dirty="0"/>
              <a:t>What does this mean about how the second three objects will change as sapply runs through the three values of “pred”?</a:t>
            </a:r>
          </a:p>
          <a:p>
            <a:r>
              <a:rPr lang="en-US" strike="sngStrike" dirty="0"/>
              <a:t>- form will change with each new iteration as “x” is replaced with the predictor variable</a:t>
            </a:r>
          </a:p>
          <a:p>
            <a:r>
              <a:rPr lang="en-US" strike="sngStrike" dirty="0"/>
              <a:t>- model will also change with each new iteration</a:t>
            </a:r>
          </a:p>
          <a:p>
            <a:r>
              <a:rPr lang="en-US" b="1" dirty="0"/>
              <a:t>- </a:t>
            </a:r>
            <a:r>
              <a:rPr lang="en-US" b="1" dirty="0" err="1"/>
              <a:t>mort_out</a:t>
            </a:r>
            <a:r>
              <a:rPr lang="en-US" b="1" dirty="0"/>
              <a:t> will be created by the first line on the first iteration; however, because the first line regarding </a:t>
            </a:r>
            <a:r>
              <a:rPr lang="en-US" b="1" dirty="0" err="1"/>
              <a:t>mort_out</a:t>
            </a:r>
            <a:r>
              <a:rPr lang="en-US" b="1" dirty="0"/>
              <a:t> does not contain any values, only dimensions &amp; </a:t>
            </a:r>
            <a:r>
              <a:rPr lang="en-US" b="1" dirty="0" err="1"/>
              <a:t>dimnames</a:t>
            </a:r>
            <a:r>
              <a:rPr lang="en-US" b="1" dirty="0"/>
              <a:t>, the data will not be rewritten on each iteration. Thus, with each iteration, a new column of the data will .be filled in</a:t>
            </a:r>
          </a:p>
        </p:txBody>
      </p:sp>
      <p:sp>
        <p:nvSpPr>
          <p:cNvPr id="4" name="Slide Number Placeholder 3">
            <a:extLst>
              <a:ext uri="{FF2B5EF4-FFF2-40B4-BE49-F238E27FC236}">
                <a16:creationId xmlns:a16="http://schemas.microsoft.com/office/drawing/2014/main" id="{1A0570F2-33EC-2A92-6274-58BAF12BB71B}"/>
              </a:ext>
            </a:extLst>
          </p:cNvPr>
          <p:cNvSpPr>
            <a:spLocks noGrp="1"/>
          </p:cNvSpPr>
          <p:nvPr>
            <p:ph type="sldNum" sz="quarter" idx="5"/>
          </p:nvPr>
        </p:nvSpPr>
        <p:spPr/>
        <p:txBody>
          <a:bodyPr/>
          <a:lstStyle/>
          <a:p>
            <a:fld id="{8B990660-4B7D-4C11-96DB-B19FFA8CA93C}" type="slidenum">
              <a:rPr lang="en-US" smtClean="0"/>
              <a:t>105</a:t>
            </a:fld>
            <a:endParaRPr lang="en-US"/>
          </a:p>
        </p:txBody>
      </p:sp>
    </p:spTree>
    <p:extLst>
      <p:ext uri="{BB962C8B-B14F-4D97-AF65-F5344CB8AC3E}">
        <p14:creationId xmlns:p14="http://schemas.microsoft.com/office/powerpoint/2010/main" val="41034609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108</a:t>
            </a:fld>
            <a:endParaRPr lang="en-US"/>
          </a:p>
        </p:txBody>
      </p:sp>
    </p:spTree>
    <p:extLst>
      <p:ext uri="{BB962C8B-B14F-4D97-AF65-F5344CB8AC3E}">
        <p14:creationId xmlns:p14="http://schemas.microsoft.com/office/powerpoint/2010/main" val="10516600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Impossible combination: if the dose for a medication is known (_</a:t>
            </a:r>
            <a:r>
              <a:rPr lang="en-US" dirty="0" err="1"/>
              <a:t>dosknown</a:t>
            </a:r>
            <a:r>
              <a:rPr lang="en-US" dirty="0"/>
              <a:t>), we shouldn’t see values of 99 (“don’t know”) in the second question (_dos)</a:t>
            </a:r>
          </a:p>
          <a:p>
            <a:r>
              <a:rPr lang="en-US" dirty="0"/>
              <a:t>This would be a lot of column pairs to check manually!</a:t>
            </a:r>
          </a:p>
        </p:txBody>
      </p:sp>
      <p:sp>
        <p:nvSpPr>
          <p:cNvPr id="4" name="Slide Number Placeholder 3"/>
          <p:cNvSpPr>
            <a:spLocks noGrp="1"/>
          </p:cNvSpPr>
          <p:nvPr>
            <p:ph type="sldNum" sz="quarter" idx="5"/>
          </p:nvPr>
        </p:nvSpPr>
        <p:spPr/>
        <p:txBody>
          <a:bodyPr/>
          <a:lstStyle/>
          <a:p>
            <a:fld id="{8B990660-4B7D-4C11-96DB-B19FFA8CA93C}" type="slidenum">
              <a:rPr lang="en-US" smtClean="0"/>
              <a:t>109</a:t>
            </a:fld>
            <a:endParaRPr lang="en-US"/>
          </a:p>
        </p:txBody>
      </p:sp>
    </p:spTree>
    <p:extLst>
      <p:ext uri="{BB962C8B-B14F-4D97-AF65-F5344CB8AC3E}">
        <p14:creationId xmlns:p14="http://schemas.microsoft.com/office/powerpoint/2010/main" val="33484469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DB631-3647-EF81-0FBC-30B4B82DF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117DA-52F9-B318-871B-1DD977F5D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B6D062-D81D-DA2A-2D19-98E4241B6006}"/>
              </a:ext>
            </a:extLst>
          </p:cNvPr>
          <p:cNvSpPr>
            <a:spLocks noGrp="1"/>
          </p:cNvSpPr>
          <p:nvPr>
            <p:ph type="body" idx="1"/>
          </p:nvPr>
        </p:nvSpPr>
        <p:spPr/>
        <p:txBody>
          <a:bodyPr/>
          <a:lstStyle/>
          <a:p>
            <a:r>
              <a:rPr lang="en-US" dirty="0"/>
              <a:t>We can pivot the </a:t>
            </a:r>
            <a:r>
              <a:rPr lang="en-US" dirty="0" err="1"/>
              <a:t>dataframe</a:t>
            </a:r>
            <a:r>
              <a:rPr lang="en-US" dirty="0"/>
              <a:t> into a long orientation so that the values from the two questions are on a separate line for each medication</a:t>
            </a:r>
          </a:p>
        </p:txBody>
      </p:sp>
      <p:sp>
        <p:nvSpPr>
          <p:cNvPr id="4" name="Slide Number Placeholder 3">
            <a:extLst>
              <a:ext uri="{FF2B5EF4-FFF2-40B4-BE49-F238E27FC236}">
                <a16:creationId xmlns:a16="http://schemas.microsoft.com/office/drawing/2014/main" id="{85A945E2-D4D5-6A6A-C84C-BC390CC44072}"/>
              </a:ext>
            </a:extLst>
          </p:cNvPr>
          <p:cNvSpPr>
            <a:spLocks noGrp="1"/>
          </p:cNvSpPr>
          <p:nvPr>
            <p:ph type="sldNum" sz="quarter" idx="5"/>
          </p:nvPr>
        </p:nvSpPr>
        <p:spPr/>
        <p:txBody>
          <a:bodyPr/>
          <a:lstStyle/>
          <a:p>
            <a:fld id="{8B990660-4B7D-4C11-96DB-B19FFA8CA93C}" type="slidenum">
              <a:rPr lang="en-US" smtClean="0"/>
              <a:t>110</a:t>
            </a:fld>
            <a:endParaRPr lang="en-US"/>
          </a:p>
        </p:txBody>
      </p:sp>
    </p:spTree>
    <p:extLst>
      <p:ext uri="{BB962C8B-B14F-4D97-AF65-F5344CB8AC3E}">
        <p14:creationId xmlns:p14="http://schemas.microsoft.com/office/powerpoint/2010/main" val="37400636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8876C-D1D4-E29C-93D1-2DD231681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00DDB-19FD-996A-64F1-1DDB45900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BB1E87-1343-EE35-9E69-610F2AEB9B29}"/>
              </a:ext>
            </a:extLst>
          </p:cNvPr>
          <p:cNvSpPr>
            <a:spLocks noGrp="1"/>
          </p:cNvSpPr>
          <p:nvPr>
            <p:ph type="body" idx="1"/>
          </p:nvPr>
        </p:nvSpPr>
        <p:spPr/>
        <p:txBody>
          <a:bodyPr/>
          <a:lstStyle/>
          <a:p>
            <a:r>
              <a:rPr lang="en-US"/>
              <a:t>Then we can compare the values directly with each pair on a separate row</a:t>
            </a:r>
          </a:p>
        </p:txBody>
      </p:sp>
      <p:sp>
        <p:nvSpPr>
          <p:cNvPr id="4" name="Slide Number Placeholder 3">
            <a:extLst>
              <a:ext uri="{FF2B5EF4-FFF2-40B4-BE49-F238E27FC236}">
                <a16:creationId xmlns:a16="http://schemas.microsoft.com/office/drawing/2014/main" id="{D92ECB7A-62BD-791D-CA01-EEDA93665404}"/>
              </a:ext>
            </a:extLst>
          </p:cNvPr>
          <p:cNvSpPr>
            <a:spLocks noGrp="1"/>
          </p:cNvSpPr>
          <p:nvPr>
            <p:ph type="sldNum" sz="quarter" idx="5"/>
          </p:nvPr>
        </p:nvSpPr>
        <p:spPr/>
        <p:txBody>
          <a:bodyPr/>
          <a:lstStyle/>
          <a:p>
            <a:fld id="{8B990660-4B7D-4C11-96DB-B19FFA8CA93C}" type="slidenum">
              <a:rPr lang="en-US" smtClean="0"/>
              <a:t>111</a:t>
            </a:fld>
            <a:endParaRPr lang="en-US"/>
          </a:p>
        </p:txBody>
      </p:sp>
    </p:spTree>
    <p:extLst>
      <p:ext uri="{BB962C8B-B14F-4D97-AF65-F5344CB8AC3E}">
        <p14:creationId xmlns:p14="http://schemas.microsoft.com/office/powerpoint/2010/main" val="31937290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115</a:t>
            </a:fld>
            <a:endParaRPr lang="en-US"/>
          </a:p>
        </p:txBody>
      </p:sp>
    </p:spTree>
    <p:extLst>
      <p:ext uri="{BB962C8B-B14F-4D97-AF65-F5344CB8AC3E}">
        <p14:creationId xmlns:p14="http://schemas.microsoft.com/office/powerpoint/2010/main" val="1236526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9FEB2-53E5-03CD-53D9-11AE775015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05D29-0C25-27E2-0039-3B34183BA7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56EDB-1447-44D7-E02A-506B788C52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Within the for loop, a local environment is created</a:t>
            </a:r>
          </a:p>
          <a:p>
            <a:r>
              <a:rPr lang="en-US"/>
              <a:t>Objects created within that environment will be created each time the loop is run</a:t>
            </a:r>
          </a:p>
          <a:p>
            <a:r>
              <a:rPr lang="en-US"/>
              <a:t>Often, it is a better option to create an empty object (vector/data frame/list) in the global environment and simply manipulate or modify it within the for loop</a:t>
            </a:r>
          </a:p>
        </p:txBody>
      </p:sp>
      <p:sp>
        <p:nvSpPr>
          <p:cNvPr id="4" name="Slide Number Placeholder 3">
            <a:extLst>
              <a:ext uri="{FF2B5EF4-FFF2-40B4-BE49-F238E27FC236}">
                <a16:creationId xmlns:a16="http://schemas.microsoft.com/office/drawing/2014/main" id="{C769D572-9C1A-55C6-4374-D3E6837D7D0C}"/>
              </a:ext>
            </a:extLst>
          </p:cNvPr>
          <p:cNvSpPr>
            <a:spLocks noGrp="1"/>
          </p:cNvSpPr>
          <p:nvPr>
            <p:ph type="sldNum" sz="quarter" idx="5"/>
          </p:nvPr>
        </p:nvSpPr>
        <p:spPr/>
        <p:txBody>
          <a:bodyPr/>
          <a:lstStyle/>
          <a:p>
            <a:fld id="{8B990660-4B7D-4C11-96DB-B19FFA8CA93C}" type="slidenum">
              <a:rPr lang="en-US" smtClean="0"/>
              <a:t>12</a:t>
            </a:fld>
            <a:endParaRPr lang="en-US"/>
          </a:p>
        </p:txBody>
      </p:sp>
    </p:spTree>
    <p:extLst>
      <p:ext uri="{BB962C8B-B14F-4D97-AF65-F5344CB8AC3E}">
        <p14:creationId xmlns:p14="http://schemas.microsoft.com/office/powerpoint/2010/main" val="3700747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2" Type="http://schemas.openxmlformats.org/officeDocument/2006/relationships/hyperlink" Target="https://rebeccabarter.com/blog/2019-08-19_purrr" TargetMode="Externa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71616" y="960120"/>
            <a:ext cx="5221224" cy="3056343"/>
          </a:xfrm>
        </p:spPr>
        <p:txBody>
          <a:bodyPr/>
          <a:lstStyle/>
          <a:p>
            <a:r>
              <a:rPr lang="en-US"/>
              <a:t>Functions &amp; loops in r</a:t>
            </a:r>
          </a:p>
        </p:txBody>
      </p:sp>
      <p:sp>
        <p:nvSpPr>
          <p:cNvPr id="2" name="TextBox 1">
            <a:extLst>
              <a:ext uri="{FF2B5EF4-FFF2-40B4-BE49-F238E27FC236}">
                <a16:creationId xmlns:a16="http://schemas.microsoft.com/office/drawing/2014/main" id="{A5C08304-A44A-4095-589A-63C3E89372AF}"/>
              </a:ext>
            </a:extLst>
          </p:cNvPr>
          <p:cNvSpPr txBox="1"/>
          <p:nvPr/>
        </p:nvSpPr>
        <p:spPr>
          <a:xfrm>
            <a:off x="6071616" y="4469223"/>
            <a:ext cx="4728411" cy="1200329"/>
          </a:xfrm>
          <a:prstGeom prst="rect">
            <a:avLst/>
          </a:prstGeom>
          <a:noFill/>
        </p:spPr>
        <p:txBody>
          <a:bodyPr wrap="square" rtlCol="0">
            <a:spAutoFit/>
          </a:bodyPr>
          <a:lstStyle/>
          <a:p>
            <a:r>
              <a:rPr lang="en-US" dirty="0"/>
              <a:t>EFGH Data Core</a:t>
            </a:r>
          </a:p>
          <a:p>
            <a:r>
              <a:rPr lang="en-US" dirty="0"/>
              <a:t>In-person orientation, Nairobi</a:t>
            </a:r>
          </a:p>
          <a:p>
            <a:r>
              <a:rPr lang="en-US" dirty="0"/>
              <a:t>Olivia Schultes</a:t>
            </a:r>
          </a:p>
          <a:p>
            <a:r>
              <a:rPr lang="en-US" dirty="0"/>
              <a:t>Aug 19, 2025</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83A1F-DA5B-BFC1-8481-8A1EEA329F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8BA9BA-39F6-C1D7-4F47-712AD0CBDA61}"/>
              </a:ext>
            </a:extLst>
          </p:cNvPr>
          <p:cNvSpPr>
            <a:spLocks noGrp="1"/>
          </p:cNvSpPr>
          <p:nvPr>
            <p:ph type="title"/>
          </p:nvPr>
        </p:nvSpPr>
        <p:spPr>
          <a:xfrm>
            <a:off x="893064" y="72518"/>
            <a:ext cx="10405174" cy="1326514"/>
          </a:xfrm>
        </p:spPr>
        <p:txBody>
          <a:bodyPr/>
          <a:lstStyle/>
          <a:p>
            <a:r>
              <a:rPr lang="en-US" dirty="0"/>
              <a:t>global vs local environments </a:t>
            </a:r>
            <a:endParaRPr lang="en-ZA" dirty="0"/>
          </a:p>
        </p:txBody>
      </p:sp>
      <p:sp>
        <p:nvSpPr>
          <p:cNvPr id="3" name="Slide Number Placeholder 2">
            <a:extLst>
              <a:ext uri="{FF2B5EF4-FFF2-40B4-BE49-F238E27FC236}">
                <a16:creationId xmlns:a16="http://schemas.microsoft.com/office/drawing/2014/main" id="{CDEF705C-1210-2DE4-DA95-B320EB2797D2}"/>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a:p>
        </p:txBody>
      </p:sp>
      <p:sp>
        <p:nvSpPr>
          <p:cNvPr id="7" name="TextBox 6">
            <a:extLst>
              <a:ext uri="{FF2B5EF4-FFF2-40B4-BE49-F238E27FC236}">
                <a16:creationId xmlns:a16="http://schemas.microsoft.com/office/drawing/2014/main" id="{44DFC636-066E-AC77-7C36-7C66F74CAFEF}"/>
              </a:ext>
            </a:extLst>
          </p:cNvPr>
          <p:cNvSpPr txBox="1"/>
          <p:nvPr/>
        </p:nvSpPr>
        <p:spPr>
          <a:xfrm>
            <a:off x="6560901" y="1852365"/>
            <a:ext cx="4587080"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1"/>
                </a:solidFill>
              </a:rPr>
              <a:t># </a:t>
            </a:r>
            <a:r>
              <a:rPr lang="en-US" dirty="0" err="1">
                <a:solidFill>
                  <a:schemeClr val="accent1"/>
                </a:solidFill>
              </a:rPr>
              <a:t>vec</a:t>
            </a:r>
            <a:r>
              <a:rPr lang="en-US" dirty="0">
                <a:solidFill>
                  <a:schemeClr val="accent1"/>
                </a:solidFill>
              </a:rPr>
              <a:t>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err="1">
                <a:solidFill>
                  <a:schemeClr val="accent5">
                    <a:lumMod val="20000"/>
                    <a:lumOff val="80000"/>
                  </a:schemeClr>
                </a:solidFill>
              </a:rPr>
              <a:t>vec</a:t>
            </a:r>
            <a:r>
              <a:rPr lang="en-US" dirty="0">
                <a:solidFill>
                  <a:schemeClr val="accent5">
                    <a:lumMod val="20000"/>
                    <a:lumOff val="80000"/>
                  </a:schemeClr>
                </a:solidFill>
              </a:rPr>
              <a:t>[i]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3">
                    <a:lumMod val="75000"/>
                  </a:schemeClr>
                </a:solidFill>
              </a:rPr>
              <a:t>Error: object ‘</a:t>
            </a:r>
            <a:r>
              <a:rPr lang="en-US" dirty="0" err="1">
                <a:solidFill>
                  <a:schemeClr val="accent3">
                    <a:lumMod val="75000"/>
                  </a:schemeClr>
                </a:solidFill>
              </a:rPr>
              <a:t>vec</a:t>
            </a:r>
            <a:r>
              <a:rPr lang="en-US" dirty="0">
                <a:solidFill>
                  <a:schemeClr val="accent3">
                    <a:lumMod val="75000"/>
                  </a:schemeClr>
                </a:solidFill>
              </a:rPr>
              <a:t>’ not found</a:t>
            </a:r>
          </a:p>
        </p:txBody>
      </p:sp>
      <p:sp>
        <p:nvSpPr>
          <p:cNvPr id="12" name="TextBox 11">
            <a:extLst>
              <a:ext uri="{FF2B5EF4-FFF2-40B4-BE49-F238E27FC236}">
                <a16:creationId xmlns:a16="http://schemas.microsoft.com/office/drawing/2014/main" id="{4BAC5B1B-A247-9134-0B44-377C83499EAD}"/>
              </a:ext>
            </a:extLst>
          </p:cNvPr>
          <p:cNvSpPr txBox="1"/>
          <p:nvPr/>
        </p:nvSpPr>
        <p:spPr>
          <a:xfrm>
            <a:off x="893064" y="1852365"/>
            <a:ext cx="4926968" cy="221599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a:t>What happens if we don’t create vec before the for loop?</a:t>
            </a:r>
          </a:p>
          <a:p>
            <a:pPr marL="285750" indent="-285750">
              <a:spcAft>
                <a:spcPts val="1200"/>
              </a:spcAft>
              <a:buFont typeface="Arial" panose="020B0604020202020204" pitchFamily="34" charset="0"/>
              <a:buChar char="•"/>
            </a:pPr>
            <a:r>
              <a:rPr lang="en-US"/>
              <a:t>We can’t assign values to an index of an object that doesn’t exist </a:t>
            </a:r>
          </a:p>
          <a:p>
            <a:pPr marL="285750" indent="-285750">
              <a:spcAft>
                <a:spcPts val="1200"/>
              </a:spcAft>
              <a:buFont typeface="Arial" panose="020B0604020202020204" pitchFamily="34" charset="0"/>
              <a:buChar char="•"/>
            </a:pPr>
            <a:r>
              <a:rPr lang="en-US"/>
              <a:t>Returns an error</a:t>
            </a:r>
          </a:p>
          <a:p>
            <a:pPr marL="285750" indent="-285750">
              <a:spcAft>
                <a:spcPts val="1200"/>
              </a:spcAft>
              <a:buFont typeface="Arial" panose="020B0604020202020204" pitchFamily="34" charset="0"/>
              <a:buChar char="•"/>
            </a:pPr>
            <a:endParaRPr lang="en-US"/>
          </a:p>
        </p:txBody>
      </p:sp>
    </p:spTree>
    <p:extLst>
      <p:ext uri="{BB962C8B-B14F-4D97-AF65-F5344CB8AC3E}">
        <p14:creationId xmlns:p14="http://schemas.microsoft.com/office/powerpoint/2010/main" val="24991781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BF43B-2EC8-6FD0-7648-30A007A6CA9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8F48C2D-E980-F335-E11E-6A3E5F0D28A6}"/>
              </a:ext>
            </a:extLst>
          </p:cNvPr>
          <p:cNvSpPr>
            <a:spLocks noGrp="1"/>
          </p:cNvSpPr>
          <p:nvPr>
            <p:ph type="title"/>
          </p:nvPr>
        </p:nvSpPr>
        <p:spPr>
          <a:xfrm>
            <a:off x="893064" y="72518"/>
            <a:ext cx="10405174" cy="1326514"/>
          </a:xfrm>
        </p:spPr>
        <p:txBody>
          <a:bodyPr/>
          <a:lstStyle/>
          <a:p>
            <a:r>
              <a:rPr lang="en-US" dirty="0"/>
              <a:t>Example 1: matching values by row across subset of columns</a:t>
            </a:r>
            <a:endParaRPr lang="en-ZA" dirty="0"/>
          </a:p>
        </p:txBody>
      </p:sp>
      <p:sp>
        <p:nvSpPr>
          <p:cNvPr id="3" name="Slide Number Placeholder 2">
            <a:extLst>
              <a:ext uri="{FF2B5EF4-FFF2-40B4-BE49-F238E27FC236}">
                <a16:creationId xmlns:a16="http://schemas.microsoft.com/office/drawing/2014/main" id="{6B272B3C-0D7A-A1AC-0D77-ED0D03B869FA}"/>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100</a:t>
            </a:fld>
            <a:endParaRPr lang="en-US"/>
          </a:p>
        </p:txBody>
      </p:sp>
      <p:sp>
        <p:nvSpPr>
          <p:cNvPr id="2" name="TextBox 1">
            <a:extLst>
              <a:ext uri="{FF2B5EF4-FFF2-40B4-BE49-F238E27FC236}">
                <a16:creationId xmlns:a16="http://schemas.microsoft.com/office/drawing/2014/main" id="{0A726399-EB72-9459-4E9E-0F108AFD4743}"/>
              </a:ext>
            </a:extLst>
          </p:cNvPr>
          <p:cNvSpPr txBox="1"/>
          <p:nvPr/>
        </p:nvSpPr>
        <p:spPr>
          <a:xfrm>
            <a:off x="893064" y="2586707"/>
            <a:ext cx="10860786" cy="2271044"/>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&lt;- ifelse(apply(df[c(2:5)], </a:t>
            </a:r>
          </a:p>
          <a:p>
            <a:r>
              <a:rPr lang="en-US" dirty="0">
                <a:solidFill>
                  <a:schemeClr val="accent5">
                    <a:lumMod val="20000"/>
                    <a:lumOff val="80000"/>
                  </a:schemeClr>
                </a:solidFill>
              </a:rPr>
              <a:t>                                                                                          1, </a:t>
            </a:r>
          </a:p>
          <a:p>
            <a:r>
              <a:rPr lang="en-US" dirty="0">
                <a:solidFill>
                  <a:schemeClr val="accent5">
                    <a:lumMod val="20000"/>
                    <a:lumOff val="80000"/>
                  </a:schemeClr>
                </a:solidFill>
              </a:rPr>
              <a:t>                                                                                          function(x) length(unique(</a:t>
            </a:r>
            <a:r>
              <a:rPr lang="en-US" dirty="0" err="1">
                <a:solidFill>
                  <a:schemeClr val="accent5">
                    <a:lumMod val="20000"/>
                    <a:lumOff val="80000"/>
                  </a:schemeClr>
                </a:solidFill>
              </a:rPr>
              <a:t>na.omit</a:t>
            </a:r>
            <a:r>
              <a:rPr lang="en-US" dirty="0">
                <a:solidFill>
                  <a:schemeClr val="accent5">
                    <a:lumMod val="20000"/>
                    <a:lumOff val="80000"/>
                  </a:schemeClr>
                </a:solidFill>
              </a:rPr>
              <a:t>(x)))) == 1, 1, 0)</a:t>
            </a:r>
          </a:p>
          <a:p>
            <a:endParaRPr lang="en-US" dirty="0">
              <a:solidFill>
                <a:schemeClr val="accent5">
                  <a:lumMod val="20000"/>
                  <a:lumOff val="80000"/>
                </a:schemeClr>
              </a:solidFill>
            </a:endParaRPr>
          </a:p>
          <a:p>
            <a:r>
              <a:rPr lang="en-US" dirty="0" err="1">
                <a:solidFill>
                  <a:schemeClr val="accent5">
                    <a:lumMod val="20000"/>
                    <a:lumOff val="80000"/>
                  </a:schemeClr>
                </a:solidFill>
              </a:rPr>
              <a:t>scrambled_repeat_sex$sex_match</a:t>
            </a:r>
            <a:r>
              <a:rPr lang="en-US" dirty="0">
                <a:solidFill>
                  <a:schemeClr val="accent5">
                    <a:lumMod val="20000"/>
                    <a:lumOff val="80000"/>
                  </a:schemeClr>
                </a:solidFill>
              </a:rPr>
              <a:t> </a:t>
            </a:r>
          </a:p>
          <a:p>
            <a:r>
              <a:rPr lang="en-US" dirty="0">
                <a:solidFill>
                  <a:schemeClr val="accent5">
                    <a:lumMod val="75000"/>
                  </a:schemeClr>
                </a:solidFill>
              </a:rPr>
              <a:t>&gt; [1]  1  1  1</a:t>
            </a:r>
          </a:p>
        </p:txBody>
      </p:sp>
      <p:sp>
        <p:nvSpPr>
          <p:cNvPr id="4" name="Oval 3">
            <a:extLst>
              <a:ext uri="{FF2B5EF4-FFF2-40B4-BE49-F238E27FC236}">
                <a16:creationId xmlns:a16="http://schemas.microsoft.com/office/drawing/2014/main" id="{32CDBA81-53B2-0B0B-12D0-673AF13C0608}"/>
              </a:ext>
            </a:extLst>
          </p:cNvPr>
          <p:cNvSpPr/>
          <p:nvPr/>
        </p:nvSpPr>
        <p:spPr>
          <a:xfrm>
            <a:off x="5943601" y="3249529"/>
            <a:ext cx="5354638" cy="68579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0BA26092-9C21-A42F-8A8C-E7CF6943C50D}"/>
              </a:ext>
            </a:extLst>
          </p:cNvPr>
          <p:cNvCxnSpPr>
            <a:cxnSpLocks/>
            <a:stCxn id="4" idx="4"/>
            <a:endCxn id="6" idx="0"/>
          </p:cNvCxnSpPr>
          <p:nvPr/>
        </p:nvCxnSpPr>
        <p:spPr>
          <a:xfrm flipH="1">
            <a:off x="5896477" y="3935324"/>
            <a:ext cx="2724443" cy="152364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E3BE48A-4BB3-79BA-5000-84EB1439E46D}"/>
              </a:ext>
            </a:extLst>
          </p:cNvPr>
          <p:cNvSpPr/>
          <p:nvPr/>
        </p:nvSpPr>
        <p:spPr>
          <a:xfrm>
            <a:off x="4140869" y="5458968"/>
            <a:ext cx="3511215" cy="1026054"/>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User-specified function</a:t>
            </a:r>
          </a:p>
        </p:txBody>
      </p:sp>
    </p:spTree>
    <p:extLst>
      <p:ext uri="{BB962C8B-B14F-4D97-AF65-F5344CB8AC3E}">
        <p14:creationId xmlns:p14="http://schemas.microsoft.com/office/powerpoint/2010/main" val="7496949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9CDC-22FC-E2C6-F945-10E7D5E37BA5}"/>
              </a:ext>
            </a:extLst>
          </p:cNvPr>
          <p:cNvSpPr>
            <a:spLocks noGrp="1"/>
          </p:cNvSpPr>
          <p:nvPr>
            <p:ph type="title"/>
          </p:nvPr>
        </p:nvSpPr>
        <p:spPr/>
        <p:txBody>
          <a:bodyPr/>
          <a:lstStyle/>
          <a:p>
            <a:r>
              <a:rPr lang="en-US" dirty="0"/>
              <a:t>Example 2: univariate regression</a:t>
            </a:r>
          </a:p>
        </p:txBody>
      </p:sp>
      <p:sp>
        <p:nvSpPr>
          <p:cNvPr id="5" name="Slide Number Placeholder 4">
            <a:extLst>
              <a:ext uri="{FF2B5EF4-FFF2-40B4-BE49-F238E27FC236}">
                <a16:creationId xmlns:a16="http://schemas.microsoft.com/office/drawing/2014/main" id="{4456FBE8-6E4E-14C5-A27D-58E3F3C442A0}"/>
              </a:ext>
            </a:extLst>
          </p:cNvPr>
          <p:cNvSpPr>
            <a:spLocks noGrp="1"/>
          </p:cNvSpPr>
          <p:nvPr>
            <p:ph type="sldNum" sz="quarter" idx="12"/>
          </p:nvPr>
        </p:nvSpPr>
        <p:spPr/>
        <p:txBody>
          <a:bodyPr/>
          <a:lstStyle/>
          <a:p>
            <a:fld id="{B5CEABB6-07DC-46E8-9B57-56EC44A396E5}" type="slidenum">
              <a:rPr lang="en-US" smtClean="0"/>
              <a:pPr/>
              <a:t>101</a:t>
            </a:fld>
            <a:endParaRPr lang="en-US"/>
          </a:p>
        </p:txBody>
      </p:sp>
      <p:sp>
        <p:nvSpPr>
          <p:cNvPr id="7" name="TextBox 6">
            <a:extLst>
              <a:ext uri="{FF2B5EF4-FFF2-40B4-BE49-F238E27FC236}">
                <a16:creationId xmlns:a16="http://schemas.microsoft.com/office/drawing/2014/main" id="{A320A93E-6110-ADDB-BF2E-4D0651BDBB2D}"/>
              </a:ext>
            </a:extLst>
          </p:cNvPr>
          <p:cNvSpPr txBox="1"/>
          <p:nvPr/>
        </p:nvSpPr>
        <p:spPr>
          <a:xfrm>
            <a:off x="893064" y="1531380"/>
            <a:ext cx="8875936" cy="3603769"/>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err="1">
                <a:solidFill>
                  <a:schemeClr val="accent5">
                    <a:lumMod val="20000"/>
                    <a:lumOff val="80000"/>
                  </a:schemeClr>
                </a:solidFill>
              </a:rPr>
              <a:t>out_mort</a:t>
            </a:r>
            <a:r>
              <a:rPr lang="en-US" dirty="0">
                <a:solidFill>
                  <a:schemeClr val="accent5">
                    <a:lumMod val="20000"/>
                    <a:lumOff val="80000"/>
                  </a:schemeClr>
                </a:solidFill>
              </a:rPr>
              <a:t> &lt;- sapply(pred, function(x) {  </a:t>
            </a:r>
          </a:p>
          <a:p>
            <a:endParaRPr lang="en-US" dirty="0">
              <a:solidFill>
                <a:schemeClr val="accent5">
                  <a:lumMod val="20000"/>
                  <a:lumOff val="80000"/>
                </a:schemeClr>
              </a:solidFill>
            </a:endParaRPr>
          </a:p>
          <a:p>
            <a:r>
              <a:rPr lang="en-US" dirty="0">
                <a:solidFill>
                  <a:schemeClr val="accent5">
                    <a:lumMod val="20000"/>
                    <a:lumOff val="80000"/>
                  </a:schemeClr>
                </a:solidFill>
              </a:rPr>
              <a:t>form &lt;- </a:t>
            </a:r>
            <a:r>
              <a:rPr lang="en-US" dirty="0" err="1">
                <a:solidFill>
                  <a:schemeClr val="accent5">
                    <a:lumMod val="20000"/>
                    <a:lumOff val="80000"/>
                  </a:schemeClr>
                </a:solidFill>
              </a:rPr>
              <a:t>as.formula</a:t>
            </a:r>
            <a:r>
              <a:rPr lang="en-US" dirty="0">
                <a:solidFill>
                  <a:schemeClr val="accent5">
                    <a:lumMod val="20000"/>
                    <a:lumOff val="80000"/>
                  </a:schemeClr>
                </a:solidFill>
              </a:rPr>
              <a:t>(paste0("</a:t>
            </a:r>
            <a:r>
              <a:rPr lang="en-US" dirty="0" err="1">
                <a:solidFill>
                  <a:schemeClr val="accent5">
                    <a:lumMod val="20000"/>
                    <a:lumOff val="80000"/>
                  </a:schemeClr>
                </a:solidFill>
              </a:rPr>
              <a:t>infant_death</a:t>
            </a:r>
            <a:r>
              <a:rPr lang="en-US" dirty="0">
                <a:solidFill>
                  <a:schemeClr val="accent5">
                    <a:lumMod val="20000"/>
                    <a:lumOff val="80000"/>
                  </a:schemeClr>
                </a:solidFill>
              </a:rPr>
              <a:t>~", x))</a:t>
            </a:r>
          </a:p>
          <a:p>
            <a:r>
              <a:rPr lang="en-US" dirty="0">
                <a:solidFill>
                  <a:schemeClr val="accent5">
                    <a:lumMod val="20000"/>
                    <a:lumOff val="80000"/>
                  </a:schemeClr>
                </a:solidFill>
              </a:rPr>
              <a:t>model &lt;- </a:t>
            </a:r>
            <a:r>
              <a:rPr lang="en-US" dirty="0" err="1">
                <a:solidFill>
                  <a:schemeClr val="accent5">
                    <a:lumMod val="20000"/>
                    <a:lumOff val="80000"/>
                  </a:schemeClr>
                </a:solidFill>
              </a:rPr>
              <a:t>glm</a:t>
            </a:r>
            <a:r>
              <a:rPr lang="en-US" dirty="0">
                <a:solidFill>
                  <a:schemeClr val="accent5">
                    <a:lumMod val="20000"/>
                    <a:lumOff val="80000"/>
                  </a:schemeClr>
                </a:solidFill>
              </a:rPr>
              <a:t>(form, data = data, family = "binomial", </a:t>
            </a:r>
            <a:r>
              <a:rPr lang="en-US" dirty="0" err="1">
                <a:solidFill>
                  <a:schemeClr val="accent5">
                    <a:lumMod val="20000"/>
                    <a:lumOff val="80000"/>
                  </a:schemeClr>
                </a:solidFill>
              </a:rPr>
              <a:t>na.action</a:t>
            </a:r>
            <a:r>
              <a:rPr lang="en-US" dirty="0">
                <a:solidFill>
                  <a:schemeClr val="accent5">
                    <a:lumMod val="20000"/>
                    <a:lumOff val="80000"/>
                  </a:schemeClr>
                </a:solidFill>
              </a:rPr>
              <a:t> = </a:t>
            </a:r>
            <a:r>
              <a:rPr lang="en-US" dirty="0" err="1">
                <a:solidFill>
                  <a:schemeClr val="accent5">
                    <a:lumMod val="20000"/>
                    <a:lumOff val="80000"/>
                  </a:schemeClr>
                </a:solidFill>
              </a:rPr>
              <a:t>na.omit</a:t>
            </a:r>
            <a:r>
              <a:rPr lang="en-US" dirty="0">
                <a:solidFill>
                  <a:schemeClr val="accent5">
                    <a:lumMod val="20000"/>
                    <a:lumOff val="80000"/>
                  </a:schemeClr>
                </a:solidFill>
              </a:rPr>
              <a:t>)  </a:t>
            </a:r>
          </a:p>
          <a:p>
            <a:r>
              <a:rPr lang="en-US" dirty="0" err="1">
                <a:solidFill>
                  <a:schemeClr val="accent5">
                    <a:lumMod val="20000"/>
                    <a:lumOff val="80000"/>
                  </a:schemeClr>
                </a:solidFill>
              </a:rPr>
              <a:t>mort_out</a:t>
            </a:r>
            <a:r>
              <a:rPr lang="en-US" dirty="0">
                <a:solidFill>
                  <a:schemeClr val="accent5">
                    <a:lumMod val="20000"/>
                    <a:lumOff val="80000"/>
                  </a:schemeClr>
                </a:solidFill>
              </a:rPr>
              <a:t> = </a:t>
            </a:r>
            <a:r>
              <a:rPr lang="en-US" dirty="0" err="1">
                <a:solidFill>
                  <a:schemeClr val="accent5">
                    <a:lumMod val="20000"/>
                    <a:lumOff val="80000"/>
                  </a:schemeClr>
                </a:solidFill>
              </a:rPr>
              <a:t>data.frame</a:t>
            </a:r>
            <a:r>
              <a:rPr lang="en-US" dirty="0">
                <a:solidFill>
                  <a:schemeClr val="accent5">
                    <a:lumMod val="20000"/>
                    <a:lumOff val="80000"/>
                  </a:schemeClr>
                </a:solidFill>
              </a:rPr>
              <a:t>(matrix(vector(), 6, 20, </a:t>
            </a:r>
            <a:r>
              <a:rPr lang="en-US" dirty="0" err="1">
                <a:solidFill>
                  <a:schemeClr val="accent5">
                    <a:lumMod val="20000"/>
                    <a:lumOff val="80000"/>
                  </a:schemeClr>
                </a:solidFill>
              </a:rPr>
              <a:t>dimnames</a:t>
            </a:r>
            <a:r>
              <a:rPr lang="en-US" dirty="0">
                <a:solidFill>
                  <a:schemeClr val="accent5">
                    <a:lumMod val="20000"/>
                    <a:lumOff val="80000"/>
                  </a:schemeClr>
                </a:solidFill>
              </a:rPr>
              <a:t> = list(</a:t>
            </a:r>
            <a:r>
              <a:rPr lang="en-US" dirty="0" err="1">
                <a:solidFill>
                  <a:schemeClr val="accent5">
                    <a:lumMod val="20000"/>
                    <a:lumOff val="80000"/>
                  </a:schemeClr>
                </a:solidFill>
              </a:rPr>
              <a:t>param_est</a:t>
            </a:r>
            <a:r>
              <a:rPr lang="en-US" dirty="0">
                <a:solidFill>
                  <a:schemeClr val="accent5">
                    <a:lumMod val="20000"/>
                    <a:lumOff val="80000"/>
                  </a:schemeClr>
                </a:solidFill>
              </a:rPr>
              <a:t>, pred)))  </a:t>
            </a:r>
          </a:p>
          <a:p>
            <a:r>
              <a:rPr lang="en-US" dirty="0" err="1">
                <a:solidFill>
                  <a:schemeClr val="accent5">
                    <a:lumMod val="20000"/>
                    <a:lumOff val="80000"/>
                  </a:schemeClr>
                </a:solidFill>
              </a:rPr>
              <a:t>mort_out</a:t>
            </a:r>
            <a:r>
              <a:rPr lang="en-US" dirty="0">
                <a:solidFill>
                  <a:schemeClr val="accent5">
                    <a:lumMod val="20000"/>
                    <a:lumOff val="80000"/>
                  </a:schemeClr>
                </a:solidFill>
              </a:rPr>
              <a:t>[,x] &lt;- c(summary(model)$coefficients[1,], exp(</a:t>
            </a:r>
            <a:r>
              <a:rPr lang="en-US" dirty="0" err="1">
                <a:solidFill>
                  <a:schemeClr val="accent5">
                    <a:lumMod val="20000"/>
                    <a:lumOff val="80000"/>
                  </a:schemeClr>
                </a:solidFill>
              </a:rPr>
              <a:t>confint</a:t>
            </a:r>
            <a:r>
              <a:rPr lang="en-US" dirty="0">
                <a:solidFill>
                  <a:schemeClr val="accent5">
                    <a:lumMod val="20000"/>
                    <a:lumOff val="80000"/>
                  </a:schemeClr>
                </a:solidFill>
              </a:rPr>
              <a:t>(model))[2,])</a:t>
            </a:r>
          </a:p>
          <a:p>
            <a:endParaRPr lang="en-US" dirty="0">
              <a:solidFill>
                <a:schemeClr val="accent5">
                  <a:lumMod val="20000"/>
                  <a:lumOff val="80000"/>
                </a:schemeClr>
              </a:solidFill>
            </a:endParaRPr>
          </a:p>
          <a:p>
            <a:r>
              <a:rPr lang="en-US" dirty="0">
                <a:solidFill>
                  <a:schemeClr val="accent5">
                    <a:lumMod val="20000"/>
                    <a:lumOff val="80000"/>
                  </a:schemeClr>
                </a:solidFill>
              </a:rPr>
              <a:t>})</a:t>
            </a:r>
          </a:p>
          <a:p>
            <a:endParaRPr lang="en-US" dirty="0">
              <a:solidFill>
                <a:schemeClr val="accent5">
                  <a:lumMod val="20000"/>
                  <a:lumOff val="80000"/>
                </a:schemeClr>
              </a:solidFill>
            </a:endParaRPr>
          </a:p>
        </p:txBody>
      </p:sp>
      <p:sp>
        <p:nvSpPr>
          <p:cNvPr id="8" name="TextBox 7">
            <a:extLst>
              <a:ext uri="{FF2B5EF4-FFF2-40B4-BE49-F238E27FC236}">
                <a16:creationId xmlns:a16="http://schemas.microsoft.com/office/drawing/2014/main" id="{02800F20-6734-6BDD-BF41-06562DED5E86}"/>
              </a:ext>
            </a:extLst>
          </p:cNvPr>
          <p:cNvSpPr txBox="1"/>
          <p:nvPr/>
        </p:nvSpPr>
        <p:spPr>
          <a:xfrm>
            <a:off x="6645443" y="3646161"/>
            <a:ext cx="5402178" cy="3139321"/>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pred = c("age", "education", "marital“)</a:t>
            </a:r>
          </a:p>
          <a:p>
            <a:r>
              <a:rPr lang="en-US" dirty="0" err="1">
                <a:solidFill>
                  <a:schemeClr val="accent5">
                    <a:lumMod val="20000"/>
                    <a:lumOff val="80000"/>
                  </a:schemeClr>
                </a:solidFill>
              </a:rPr>
              <a:t>param_est</a:t>
            </a:r>
            <a:r>
              <a:rPr lang="en-US" dirty="0">
                <a:solidFill>
                  <a:schemeClr val="accent5">
                    <a:lumMod val="20000"/>
                    <a:lumOff val="80000"/>
                  </a:schemeClr>
                </a:solidFill>
              </a:rPr>
              <a:t> = c("</a:t>
            </a:r>
            <a:r>
              <a:rPr lang="en-US" dirty="0" err="1">
                <a:solidFill>
                  <a:schemeClr val="accent5">
                    <a:lumMod val="20000"/>
                    <a:lumOff val="80000"/>
                  </a:schemeClr>
                </a:solidFill>
              </a:rPr>
              <a:t>coef</a:t>
            </a:r>
            <a:r>
              <a:rPr lang="en-US" dirty="0">
                <a:solidFill>
                  <a:schemeClr val="accent5">
                    <a:lumMod val="20000"/>
                    <a:lumOff val="80000"/>
                  </a:schemeClr>
                </a:solidFill>
              </a:rPr>
              <a:t>", "se(</a:t>
            </a:r>
            <a:r>
              <a:rPr lang="en-US" dirty="0" err="1">
                <a:solidFill>
                  <a:schemeClr val="accent5">
                    <a:lumMod val="20000"/>
                    <a:lumOff val="80000"/>
                  </a:schemeClr>
                </a:solidFill>
              </a:rPr>
              <a:t>coef</a:t>
            </a:r>
            <a:r>
              <a:rPr lang="en-US" dirty="0">
                <a:solidFill>
                  <a:schemeClr val="accent5">
                    <a:lumMod val="20000"/>
                    <a:lumOff val="80000"/>
                  </a:schemeClr>
                </a:solidFill>
              </a:rPr>
              <a:t>)", "z", "p", "</a:t>
            </a:r>
            <a:r>
              <a:rPr lang="en-US" dirty="0" err="1">
                <a:solidFill>
                  <a:schemeClr val="accent5">
                    <a:lumMod val="20000"/>
                    <a:lumOff val="80000"/>
                  </a:schemeClr>
                </a:solidFill>
              </a:rPr>
              <a:t>cilow</a:t>
            </a:r>
            <a:r>
              <a:rPr lang="en-US" dirty="0">
                <a:solidFill>
                  <a:schemeClr val="accent5">
                    <a:lumMod val="20000"/>
                    <a:lumOff val="80000"/>
                  </a:schemeClr>
                </a:solidFill>
              </a:rPr>
              <a:t>", "</a:t>
            </a:r>
            <a:r>
              <a:rPr lang="en-US" dirty="0" err="1">
                <a:solidFill>
                  <a:schemeClr val="accent5">
                    <a:lumMod val="20000"/>
                    <a:lumOff val="80000"/>
                  </a:schemeClr>
                </a:solidFill>
              </a:rPr>
              <a:t>cihigh</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head(data)</a:t>
            </a:r>
          </a:p>
          <a:p>
            <a:r>
              <a:rPr lang="en-US" dirty="0">
                <a:solidFill>
                  <a:schemeClr val="accent5">
                    <a:lumMod val="75000"/>
                  </a:schemeClr>
                </a:solidFill>
              </a:rPr>
              <a:t>&gt; Study.ID  </a:t>
            </a:r>
            <a:r>
              <a:rPr lang="en-US" dirty="0" err="1">
                <a:solidFill>
                  <a:schemeClr val="accent5">
                    <a:lumMod val="75000"/>
                  </a:schemeClr>
                </a:solidFill>
              </a:rPr>
              <a:t>infant_death</a:t>
            </a:r>
            <a:r>
              <a:rPr lang="en-US" dirty="0">
                <a:solidFill>
                  <a:schemeClr val="accent5">
                    <a:lumMod val="75000"/>
                  </a:schemeClr>
                </a:solidFill>
              </a:rPr>
              <a:t>  age  education  marital</a:t>
            </a:r>
          </a:p>
          <a:p>
            <a:r>
              <a:rPr lang="en-US" dirty="0">
                <a:solidFill>
                  <a:schemeClr val="accent5">
                    <a:lumMod val="75000"/>
                  </a:schemeClr>
                </a:solidFill>
              </a:rPr>
              <a:t>1     10000                      0    34                  1             1</a:t>
            </a:r>
          </a:p>
          <a:p>
            <a:r>
              <a:rPr lang="en-US" dirty="0">
                <a:solidFill>
                  <a:schemeClr val="accent5">
                    <a:lumMod val="75000"/>
                  </a:schemeClr>
                </a:solidFill>
              </a:rPr>
              <a:t>2     10001                      0    19                  1             0</a:t>
            </a:r>
          </a:p>
          <a:p>
            <a:r>
              <a:rPr lang="en-US" dirty="0">
                <a:solidFill>
                  <a:schemeClr val="accent5">
                    <a:lumMod val="75000"/>
                  </a:schemeClr>
                </a:solidFill>
              </a:rPr>
              <a:t>3     10002                      1    23                  1             0</a:t>
            </a:r>
          </a:p>
          <a:p>
            <a:r>
              <a:rPr lang="en-US" dirty="0">
                <a:solidFill>
                  <a:schemeClr val="accent5">
                    <a:lumMod val="75000"/>
                  </a:schemeClr>
                </a:solidFill>
              </a:rPr>
              <a:t>4     10003                      0    20                  0             1</a:t>
            </a:r>
          </a:p>
        </p:txBody>
      </p:sp>
    </p:spTree>
    <p:extLst>
      <p:ext uri="{BB962C8B-B14F-4D97-AF65-F5344CB8AC3E}">
        <p14:creationId xmlns:p14="http://schemas.microsoft.com/office/powerpoint/2010/main" val="16791540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86BEC3-FE4D-7BE5-CC56-1A586C84C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5F342A-D46E-E620-4E13-E19F7234CEFC}"/>
              </a:ext>
            </a:extLst>
          </p:cNvPr>
          <p:cNvSpPr>
            <a:spLocks noGrp="1"/>
          </p:cNvSpPr>
          <p:nvPr>
            <p:ph type="title"/>
          </p:nvPr>
        </p:nvSpPr>
        <p:spPr/>
        <p:txBody>
          <a:bodyPr/>
          <a:lstStyle/>
          <a:p>
            <a:r>
              <a:rPr lang="en-US" dirty="0"/>
              <a:t>Example 2: univariate regression</a:t>
            </a:r>
          </a:p>
        </p:txBody>
      </p:sp>
      <p:sp>
        <p:nvSpPr>
          <p:cNvPr id="5" name="Slide Number Placeholder 4">
            <a:extLst>
              <a:ext uri="{FF2B5EF4-FFF2-40B4-BE49-F238E27FC236}">
                <a16:creationId xmlns:a16="http://schemas.microsoft.com/office/drawing/2014/main" id="{C043C87F-D73F-B828-8496-74EBF460E44C}"/>
              </a:ext>
            </a:extLst>
          </p:cNvPr>
          <p:cNvSpPr>
            <a:spLocks noGrp="1"/>
          </p:cNvSpPr>
          <p:nvPr>
            <p:ph type="sldNum" sz="quarter" idx="12"/>
          </p:nvPr>
        </p:nvSpPr>
        <p:spPr/>
        <p:txBody>
          <a:bodyPr/>
          <a:lstStyle/>
          <a:p>
            <a:fld id="{B5CEABB6-07DC-46E8-9B57-56EC44A396E5}" type="slidenum">
              <a:rPr lang="en-US" smtClean="0"/>
              <a:pPr/>
              <a:t>102</a:t>
            </a:fld>
            <a:endParaRPr lang="en-US"/>
          </a:p>
        </p:txBody>
      </p:sp>
      <p:sp>
        <p:nvSpPr>
          <p:cNvPr id="7" name="TextBox 6">
            <a:extLst>
              <a:ext uri="{FF2B5EF4-FFF2-40B4-BE49-F238E27FC236}">
                <a16:creationId xmlns:a16="http://schemas.microsoft.com/office/drawing/2014/main" id="{5325C42C-5A15-711D-2959-E63236327696}"/>
              </a:ext>
            </a:extLst>
          </p:cNvPr>
          <p:cNvSpPr txBox="1"/>
          <p:nvPr/>
        </p:nvSpPr>
        <p:spPr>
          <a:xfrm>
            <a:off x="893064" y="1531380"/>
            <a:ext cx="8875936" cy="3603769"/>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err="1">
                <a:solidFill>
                  <a:schemeClr val="accent5">
                    <a:lumMod val="20000"/>
                    <a:lumOff val="80000"/>
                  </a:schemeClr>
                </a:solidFill>
              </a:rPr>
              <a:t>out_mort</a:t>
            </a:r>
            <a:r>
              <a:rPr lang="en-US" dirty="0">
                <a:solidFill>
                  <a:schemeClr val="accent5">
                    <a:lumMod val="20000"/>
                    <a:lumOff val="80000"/>
                  </a:schemeClr>
                </a:solidFill>
              </a:rPr>
              <a:t> &lt;- sapply(pred, function(x) {  </a:t>
            </a:r>
          </a:p>
          <a:p>
            <a:endParaRPr lang="en-US" dirty="0">
              <a:solidFill>
                <a:schemeClr val="accent5">
                  <a:lumMod val="20000"/>
                  <a:lumOff val="80000"/>
                </a:schemeClr>
              </a:solidFill>
            </a:endParaRPr>
          </a:p>
          <a:p>
            <a:r>
              <a:rPr lang="en-US" dirty="0">
                <a:solidFill>
                  <a:schemeClr val="accent5">
                    <a:lumMod val="20000"/>
                    <a:lumOff val="80000"/>
                  </a:schemeClr>
                </a:solidFill>
              </a:rPr>
              <a:t>form &lt;- </a:t>
            </a:r>
            <a:r>
              <a:rPr lang="en-US" dirty="0" err="1">
                <a:solidFill>
                  <a:schemeClr val="accent5">
                    <a:lumMod val="20000"/>
                    <a:lumOff val="80000"/>
                  </a:schemeClr>
                </a:solidFill>
              </a:rPr>
              <a:t>as.formula</a:t>
            </a:r>
            <a:r>
              <a:rPr lang="en-US" dirty="0">
                <a:solidFill>
                  <a:schemeClr val="accent5">
                    <a:lumMod val="20000"/>
                    <a:lumOff val="80000"/>
                  </a:schemeClr>
                </a:solidFill>
              </a:rPr>
              <a:t>(paste0("</a:t>
            </a:r>
            <a:r>
              <a:rPr lang="en-US" dirty="0" err="1">
                <a:solidFill>
                  <a:schemeClr val="accent5">
                    <a:lumMod val="20000"/>
                    <a:lumOff val="80000"/>
                  </a:schemeClr>
                </a:solidFill>
              </a:rPr>
              <a:t>infant_death</a:t>
            </a:r>
            <a:r>
              <a:rPr lang="en-US" dirty="0">
                <a:solidFill>
                  <a:schemeClr val="accent5">
                    <a:lumMod val="20000"/>
                    <a:lumOff val="80000"/>
                  </a:schemeClr>
                </a:solidFill>
              </a:rPr>
              <a:t>~", x))</a:t>
            </a:r>
          </a:p>
          <a:p>
            <a:r>
              <a:rPr lang="en-US" dirty="0">
                <a:solidFill>
                  <a:schemeClr val="accent5">
                    <a:lumMod val="20000"/>
                    <a:lumOff val="80000"/>
                  </a:schemeClr>
                </a:solidFill>
              </a:rPr>
              <a:t>model &lt;- </a:t>
            </a:r>
            <a:r>
              <a:rPr lang="en-US" dirty="0" err="1">
                <a:solidFill>
                  <a:schemeClr val="accent5">
                    <a:lumMod val="20000"/>
                    <a:lumOff val="80000"/>
                  </a:schemeClr>
                </a:solidFill>
              </a:rPr>
              <a:t>glm</a:t>
            </a:r>
            <a:r>
              <a:rPr lang="en-US" dirty="0">
                <a:solidFill>
                  <a:schemeClr val="accent5">
                    <a:lumMod val="20000"/>
                    <a:lumOff val="80000"/>
                  </a:schemeClr>
                </a:solidFill>
              </a:rPr>
              <a:t>(form, data = data, family = "binomial", </a:t>
            </a:r>
            <a:r>
              <a:rPr lang="en-US" dirty="0" err="1">
                <a:solidFill>
                  <a:schemeClr val="accent5">
                    <a:lumMod val="20000"/>
                    <a:lumOff val="80000"/>
                  </a:schemeClr>
                </a:solidFill>
              </a:rPr>
              <a:t>na.action</a:t>
            </a:r>
            <a:r>
              <a:rPr lang="en-US" dirty="0">
                <a:solidFill>
                  <a:schemeClr val="accent5">
                    <a:lumMod val="20000"/>
                    <a:lumOff val="80000"/>
                  </a:schemeClr>
                </a:solidFill>
              </a:rPr>
              <a:t> = </a:t>
            </a:r>
            <a:r>
              <a:rPr lang="en-US" dirty="0" err="1">
                <a:solidFill>
                  <a:schemeClr val="accent5">
                    <a:lumMod val="20000"/>
                    <a:lumOff val="80000"/>
                  </a:schemeClr>
                </a:solidFill>
              </a:rPr>
              <a:t>na.omit</a:t>
            </a:r>
            <a:r>
              <a:rPr lang="en-US" dirty="0">
                <a:solidFill>
                  <a:schemeClr val="accent5">
                    <a:lumMod val="20000"/>
                    <a:lumOff val="80000"/>
                  </a:schemeClr>
                </a:solidFill>
              </a:rPr>
              <a:t>)  </a:t>
            </a:r>
          </a:p>
          <a:p>
            <a:r>
              <a:rPr lang="en-US" dirty="0" err="1">
                <a:solidFill>
                  <a:schemeClr val="accent5">
                    <a:lumMod val="20000"/>
                    <a:lumOff val="80000"/>
                  </a:schemeClr>
                </a:solidFill>
              </a:rPr>
              <a:t>mort_out</a:t>
            </a:r>
            <a:r>
              <a:rPr lang="en-US" dirty="0">
                <a:solidFill>
                  <a:schemeClr val="accent5">
                    <a:lumMod val="20000"/>
                    <a:lumOff val="80000"/>
                  </a:schemeClr>
                </a:solidFill>
              </a:rPr>
              <a:t> = </a:t>
            </a:r>
            <a:r>
              <a:rPr lang="en-US" dirty="0" err="1">
                <a:solidFill>
                  <a:schemeClr val="accent5">
                    <a:lumMod val="20000"/>
                    <a:lumOff val="80000"/>
                  </a:schemeClr>
                </a:solidFill>
              </a:rPr>
              <a:t>data.frame</a:t>
            </a:r>
            <a:r>
              <a:rPr lang="en-US" dirty="0">
                <a:solidFill>
                  <a:schemeClr val="accent5">
                    <a:lumMod val="20000"/>
                    <a:lumOff val="80000"/>
                  </a:schemeClr>
                </a:solidFill>
              </a:rPr>
              <a:t>(matrix(vector(), 6, 20, </a:t>
            </a:r>
            <a:r>
              <a:rPr lang="en-US" dirty="0" err="1">
                <a:solidFill>
                  <a:schemeClr val="accent5">
                    <a:lumMod val="20000"/>
                    <a:lumOff val="80000"/>
                  </a:schemeClr>
                </a:solidFill>
              </a:rPr>
              <a:t>dimnames</a:t>
            </a:r>
            <a:r>
              <a:rPr lang="en-US" dirty="0">
                <a:solidFill>
                  <a:schemeClr val="accent5">
                    <a:lumMod val="20000"/>
                    <a:lumOff val="80000"/>
                  </a:schemeClr>
                </a:solidFill>
              </a:rPr>
              <a:t> = list(</a:t>
            </a:r>
            <a:r>
              <a:rPr lang="en-US" dirty="0" err="1">
                <a:solidFill>
                  <a:schemeClr val="accent5">
                    <a:lumMod val="20000"/>
                    <a:lumOff val="80000"/>
                  </a:schemeClr>
                </a:solidFill>
              </a:rPr>
              <a:t>param_est</a:t>
            </a:r>
            <a:r>
              <a:rPr lang="en-US" dirty="0">
                <a:solidFill>
                  <a:schemeClr val="accent5">
                    <a:lumMod val="20000"/>
                    <a:lumOff val="80000"/>
                  </a:schemeClr>
                </a:solidFill>
              </a:rPr>
              <a:t>, pred)))  </a:t>
            </a:r>
          </a:p>
          <a:p>
            <a:r>
              <a:rPr lang="en-US" dirty="0" err="1">
                <a:solidFill>
                  <a:schemeClr val="accent5">
                    <a:lumMod val="20000"/>
                    <a:lumOff val="80000"/>
                  </a:schemeClr>
                </a:solidFill>
              </a:rPr>
              <a:t>mort_out</a:t>
            </a:r>
            <a:r>
              <a:rPr lang="en-US" dirty="0">
                <a:solidFill>
                  <a:schemeClr val="accent5">
                    <a:lumMod val="20000"/>
                    <a:lumOff val="80000"/>
                  </a:schemeClr>
                </a:solidFill>
              </a:rPr>
              <a:t>[,x] &lt;- c(summary(model)$coefficients[1,], exp(</a:t>
            </a:r>
            <a:r>
              <a:rPr lang="en-US" dirty="0" err="1">
                <a:solidFill>
                  <a:schemeClr val="accent5">
                    <a:lumMod val="20000"/>
                    <a:lumOff val="80000"/>
                  </a:schemeClr>
                </a:solidFill>
              </a:rPr>
              <a:t>confint</a:t>
            </a:r>
            <a:r>
              <a:rPr lang="en-US" dirty="0">
                <a:solidFill>
                  <a:schemeClr val="accent5">
                    <a:lumMod val="20000"/>
                    <a:lumOff val="80000"/>
                  </a:schemeClr>
                </a:solidFill>
              </a:rPr>
              <a:t>(model))[2,])</a:t>
            </a:r>
          </a:p>
          <a:p>
            <a:endParaRPr lang="en-US" dirty="0">
              <a:solidFill>
                <a:schemeClr val="accent5">
                  <a:lumMod val="20000"/>
                  <a:lumOff val="80000"/>
                </a:schemeClr>
              </a:solidFill>
            </a:endParaRPr>
          </a:p>
          <a:p>
            <a:r>
              <a:rPr lang="en-US" dirty="0">
                <a:solidFill>
                  <a:schemeClr val="accent5">
                    <a:lumMod val="20000"/>
                    <a:lumOff val="80000"/>
                  </a:schemeClr>
                </a:solidFill>
              </a:rPr>
              <a:t>})</a:t>
            </a:r>
          </a:p>
          <a:p>
            <a:endParaRPr lang="en-US" dirty="0">
              <a:solidFill>
                <a:schemeClr val="accent5">
                  <a:lumMod val="20000"/>
                  <a:lumOff val="80000"/>
                </a:schemeClr>
              </a:solidFill>
            </a:endParaRPr>
          </a:p>
        </p:txBody>
      </p:sp>
      <p:sp>
        <p:nvSpPr>
          <p:cNvPr id="8" name="TextBox 7">
            <a:extLst>
              <a:ext uri="{FF2B5EF4-FFF2-40B4-BE49-F238E27FC236}">
                <a16:creationId xmlns:a16="http://schemas.microsoft.com/office/drawing/2014/main" id="{5D65B901-09F3-5C37-3009-CB0E0A9F7086}"/>
              </a:ext>
            </a:extLst>
          </p:cNvPr>
          <p:cNvSpPr txBox="1"/>
          <p:nvPr/>
        </p:nvSpPr>
        <p:spPr>
          <a:xfrm>
            <a:off x="6645443" y="3646161"/>
            <a:ext cx="5402178" cy="3139321"/>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pred = c("age", "education", "marital“)</a:t>
            </a:r>
          </a:p>
          <a:p>
            <a:r>
              <a:rPr lang="en-US" dirty="0" err="1">
                <a:solidFill>
                  <a:schemeClr val="accent5">
                    <a:lumMod val="20000"/>
                    <a:lumOff val="80000"/>
                  </a:schemeClr>
                </a:solidFill>
              </a:rPr>
              <a:t>param_est</a:t>
            </a:r>
            <a:r>
              <a:rPr lang="en-US" dirty="0">
                <a:solidFill>
                  <a:schemeClr val="accent5">
                    <a:lumMod val="20000"/>
                    <a:lumOff val="80000"/>
                  </a:schemeClr>
                </a:solidFill>
              </a:rPr>
              <a:t> = c("</a:t>
            </a:r>
            <a:r>
              <a:rPr lang="en-US" dirty="0" err="1">
                <a:solidFill>
                  <a:schemeClr val="accent5">
                    <a:lumMod val="20000"/>
                    <a:lumOff val="80000"/>
                  </a:schemeClr>
                </a:solidFill>
              </a:rPr>
              <a:t>coef</a:t>
            </a:r>
            <a:r>
              <a:rPr lang="en-US" dirty="0">
                <a:solidFill>
                  <a:schemeClr val="accent5">
                    <a:lumMod val="20000"/>
                    <a:lumOff val="80000"/>
                  </a:schemeClr>
                </a:solidFill>
              </a:rPr>
              <a:t>", "se(</a:t>
            </a:r>
            <a:r>
              <a:rPr lang="en-US" dirty="0" err="1">
                <a:solidFill>
                  <a:schemeClr val="accent5">
                    <a:lumMod val="20000"/>
                    <a:lumOff val="80000"/>
                  </a:schemeClr>
                </a:solidFill>
              </a:rPr>
              <a:t>coef</a:t>
            </a:r>
            <a:r>
              <a:rPr lang="en-US" dirty="0">
                <a:solidFill>
                  <a:schemeClr val="accent5">
                    <a:lumMod val="20000"/>
                    <a:lumOff val="80000"/>
                  </a:schemeClr>
                </a:solidFill>
              </a:rPr>
              <a:t>)", "z", "p", "</a:t>
            </a:r>
            <a:r>
              <a:rPr lang="en-US" dirty="0" err="1">
                <a:solidFill>
                  <a:schemeClr val="accent5">
                    <a:lumMod val="20000"/>
                    <a:lumOff val="80000"/>
                  </a:schemeClr>
                </a:solidFill>
              </a:rPr>
              <a:t>cilow</a:t>
            </a:r>
            <a:r>
              <a:rPr lang="en-US" dirty="0">
                <a:solidFill>
                  <a:schemeClr val="accent5">
                    <a:lumMod val="20000"/>
                    <a:lumOff val="80000"/>
                  </a:schemeClr>
                </a:solidFill>
              </a:rPr>
              <a:t>", "</a:t>
            </a:r>
            <a:r>
              <a:rPr lang="en-US" dirty="0" err="1">
                <a:solidFill>
                  <a:schemeClr val="accent5">
                    <a:lumMod val="20000"/>
                    <a:lumOff val="80000"/>
                  </a:schemeClr>
                </a:solidFill>
              </a:rPr>
              <a:t>cihigh</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head(data)</a:t>
            </a:r>
          </a:p>
          <a:p>
            <a:r>
              <a:rPr lang="en-US" dirty="0">
                <a:solidFill>
                  <a:schemeClr val="accent5">
                    <a:lumMod val="75000"/>
                  </a:schemeClr>
                </a:solidFill>
              </a:rPr>
              <a:t>&gt; Study.ID  </a:t>
            </a:r>
            <a:r>
              <a:rPr lang="en-US" dirty="0" err="1">
                <a:solidFill>
                  <a:schemeClr val="accent5">
                    <a:lumMod val="75000"/>
                  </a:schemeClr>
                </a:solidFill>
              </a:rPr>
              <a:t>infant_death</a:t>
            </a:r>
            <a:r>
              <a:rPr lang="en-US" dirty="0">
                <a:solidFill>
                  <a:schemeClr val="accent5">
                    <a:lumMod val="75000"/>
                  </a:schemeClr>
                </a:solidFill>
              </a:rPr>
              <a:t>  age  education  marital</a:t>
            </a:r>
          </a:p>
          <a:p>
            <a:r>
              <a:rPr lang="en-US" dirty="0">
                <a:solidFill>
                  <a:schemeClr val="accent5">
                    <a:lumMod val="75000"/>
                  </a:schemeClr>
                </a:solidFill>
              </a:rPr>
              <a:t>1     10000                      0    34                  1             1</a:t>
            </a:r>
          </a:p>
          <a:p>
            <a:r>
              <a:rPr lang="en-US" dirty="0">
                <a:solidFill>
                  <a:schemeClr val="accent5">
                    <a:lumMod val="75000"/>
                  </a:schemeClr>
                </a:solidFill>
              </a:rPr>
              <a:t>2     10001                      0    19                  1             0</a:t>
            </a:r>
          </a:p>
          <a:p>
            <a:r>
              <a:rPr lang="en-US" dirty="0">
                <a:solidFill>
                  <a:schemeClr val="accent5">
                    <a:lumMod val="75000"/>
                  </a:schemeClr>
                </a:solidFill>
              </a:rPr>
              <a:t>3     10002                      1    23                  1             0</a:t>
            </a:r>
          </a:p>
          <a:p>
            <a:r>
              <a:rPr lang="en-US" dirty="0">
                <a:solidFill>
                  <a:schemeClr val="accent5">
                    <a:lumMod val="75000"/>
                  </a:schemeClr>
                </a:solidFill>
              </a:rPr>
              <a:t>4     10003                      0    20                  0             1</a:t>
            </a:r>
          </a:p>
        </p:txBody>
      </p:sp>
      <p:sp>
        <p:nvSpPr>
          <p:cNvPr id="3" name="Oval 2">
            <a:extLst>
              <a:ext uri="{FF2B5EF4-FFF2-40B4-BE49-F238E27FC236}">
                <a16:creationId xmlns:a16="http://schemas.microsoft.com/office/drawing/2014/main" id="{3F3C5CDD-2BD1-77CC-7118-58E11B460918}"/>
              </a:ext>
            </a:extLst>
          </p:cNvPr>
          <p:cNvSpPr/>
          <p:nvPr/>
        </p:nvSpPr>
        <p:spPr>
          <a:xfrm>
            <a:off x="6570810" y="4232528"/>
            <a:ext cx="1406130" cy="32709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FE8D268A-EC10-F2E4-E894-DACABFFCEC44}"/>
              </a:ext>
            </a:extLst>
          </p:cNvPr>
          <p:cNvCxnSpPr>
            <a:cxnSpLocks/>
            <a:stCxn id="3" idx="2"/>
            <a:endCxn id="6" idx="0"/>
          </p:cNvCxnSpPr>
          <p:nvPr/>
        </p:nvCxnSpPr>
        <p:spPr>
          <a:xfrm flipH="1">
            <a:off x="3581400" y="4396074"/>
            <a:ext cx="2989410" cy="139189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98A6DACA-0B84-4D5B-5520-C185D30EAADA}"/>
              </a:ext>
            </a:extLst>
          </p:cNvPr>
          <p:cNvSpPr/>
          <p:nvPr/>
        </p:nvSpPr>
        <p:spPr>
          <a:xfrm>
            <a:off x="2540668" y="5787969"/>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Existing objects…</a:t>
            </a:r>
          </a:p>
        </p:txBody>
      </p:sp>
      <p:sp>
        <p:nvSpPr>
          <p:cNvPr id="9" name="Oval 8">
            <a:extLst>
              <a:ext uri="{FF2B5EF4-FFF2-40B4-BE49-F238E27FC236}">
                <a16:creationId xmlns:a16="http://schemas.microsoft.com/office/drawing/2014/main" id="{3E2F2A67-A2FD-1EE0-BCBE-CEBE76FC8577}"/>
              </a:ext>
            </a:extLst>
          </p:cNvPr>
          <p:cNvSpPr/>
          <p:nvPr/>
        </p:nvSpPr>
        <p:spPr>
          <a:xfrm>
            <a:off x="6645443" y="3929500"/>
            <a:ext cx="684356" cy="32709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B9BA617-9C4C-7AF8-482B-C63F25B5E6D2}"/>
              </a:ext>
            </a:extLst>
          </p:cNvPr>
          <p:cNvCxnSpPr>
            <a:cxnSpLocks/>
            <a:stCxn id="9" idx="2"/>
            <a:endCxn id="6" idx="0"/>
          </p:cNvCxnSpPr>
          <p:nvPr/>
        </p:nvCxnSpPr>
        <p:spPr>
          <a:xfrm flipH="1">
            <a:off x="3581400" y="4093046"/>
            <a:ext cx="3064043" cy="169492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516607A-32B7-0A84-57D9-C2536F09AA5B}"/>
              </a:ext>
            </a:extLst>
          </p:cNvPr>
          <p:cNvSpPr/>
          <p:nvPr/>
        </p:nvSpPr>
        <p:spPr>
          <a:xfrm>
            <a:off x="6622223" y="5052275"/>
            <a:ext cx="1406130" cy="32709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DF112A1F-B192-4BB4-586E-AFB2F6F29BEB}"/>
              </a:ext>
            </a:extLst>
          </p:cNvPr>
          <p:cNvCxnSpPr>
            <a:cxnSpLocks/>
            <a:stCxn id="21" idx="2"/>
            <a:endCxn id="6" idx="0"/>
          </p:cNvCxnSpPr>
          <p:nvPr/>
        </p:nvCxnSpPr>
        <p:spPr>
          <a:xfrm flipH="1">
            <a:off x="3581400" y="5215821"/>
            <a:ext cx="3040823" cy="57214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115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AB0998-A4CC-A9AE-22DA-BB3DBD0E6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4E31E-055A-645F-7602-2F8C019C4AAE}"/>
              </a:ext>
            </a:extLst>
          </p:cNvPr>
          <p:cNvSpPr>
            <a:spLocks noGrp="1"/>
          </p:cNvSpPr>
          <p:nvPr>
            <p:ph type="title"/>
          </p:nvPr>
        </p:nvSpPr>
        <p:spPr/>
        <p:txBody>
          <a:bodyPr/>
          <a:lstStyle/>
          <a:p>
            <a:r>
              <a:rPr lang="en-US" dirty="0"/>
              <a:t>Example 2: univariate regression</a:t>
            </a:r>
          </a:p>
        </p:txBody>
      </p:sp>
      <p:sp>
        <p:nvSpPr>
          <p:cNvPr id="5" name="Slide Number Placeholder 4">
            <a:extLst>
              <a:ext uri="{FF2B5EF4-FFF2-40B4-BE49-F238E27FC236}">
                <a16:creationId xmlns:a16="http://schemas.microsoft.com/office/drawing/2014/main" id="{937BA5CD-EF5C-7C19-E15C-3CC1B0DA3FD1}"/>
              </a:ext>
            </a:extLst>
          </p:cNvPr>
          <p:cNvSpPr>
            <a:spLocks noGrp="1"/>
          </p:cNvSpPr>
          <p:nvPr>
            <p:ph type="sldNum" sz="quarter" idx="12"/>
          </p:nvPr>
        </p:nvSpPr>
        <p:spPr/>
        <p:txBody>
          <a:bodyPr/>
          <a:lstStyle/>
          <a:p>
            <a:fld id="{B5CEABB6-07DC-46E8-9B57-56EC44A396E5}" type="slidenum">
              <a:rPr lang="en-US" smtClean="0"/>
              <a:pPr/>
              <a:t>103</a:t>
            </a:fld>
            <a:endParaRPr lang="en-US"/>
          </a:p>
        </p:txBody>
      </p:sp>
      <p:sp>
        <p:nvSpPr>
          <p:cNvPr id="7" name="TextBox 6">
            <a:extLst>
              <a:ext uri="{FF2B5EF4-FFF2-40B4-BE49-F238E27FC236}">
                <a16:creationId xmlns:a16="http://schemas.microsoft.com/office/drawing/2014/main" id="{21D70D66-7814-211D-B1A4-AB6651EE6B64}"/>
              </a:ext>
            </a:extLst>
          </p:cNvPr>
          <p:cNvSpPr txBox="1"/>
          <p:nvPr/>
        </p:nvSpPr>
        <p:spPr>
          <a:xfrm>
            <a:off x="893064" y="1531380"/>
            <a:ext cx="8875936" cy="3603769"/>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err="1">
                <a:solidFill>
                  <a:schemeClr val="accent5">
                    <a:lumMod val="20000"/>
                    <a:lumOff val="80000"/>
                  </a:schemeClr>
                </a:solidFill>
              </a:rPr>
              <a:t>out_mort</a:t>
            </a:r>
            <a:r>
              <a:rPr lang="en-US" dirty="0">
                <a:solidFill>
                  <a:schemeClr val="accent5">
                    <a:lumMod val="20000"/>
                    <a:lumOff val="80000"/>
                  </a:schemeClr>
                </a:solidFill>
              </a:rPr>
              <a:t> &lt;- sapply(pred, function(x) {  </a:t>
            </a:r>
          </a:p>
          <a:p>
            <a:endParaRPr lang="en-US" dirty="0">
              <a:solidFill>
                <a:schemeClr val="accent5">
                  <a:lumMod val="20000"/>
                  <a:lumOff val="80000"/>
                </a:schemeClr>
              </a:solidFill>
            </a:endParaRPr>
          </a:p>
          <a:p>
            <a:r>
              <a:rPr lang="en-US" dirty="0">
                <a:solidFill>
                  <a:schemeClr val="accent5">
                    <a:lumMod val="20000"/>
                    <a:lumOff val="80000"/>
                  </a:schemeClr>
                </a:solidFill>
              </a:rPr>
              <a:t>form &lt;- </a:t>
            </a:r>
            <a:r>
              <a:rPr lang="en-US" dirty="0" err="1">
                <a:solidFill>
                  <a:schemeClr val="accent5">
                    <a:lumMod val="20000"/>
                    <a:lumOff val="80000"/>
                  </a:schemeClr>
                </a:solidFill>
              </a:rPr>
              <a:t>as.formula</a:t>
            </a:r>
            <a:r>
              <a:rPr lang="en-US" dirty="0">
                <a:solidFill>
                  <a:schemeClr val="accent5">
                    <a:lumMod val="20000"/>
                    <a:lumOff val="80000"/>
                  </a:schemeClr>
                </a:solidFill>
              </a:rPr>
              <a:t>(paste0("</a:t>
            </a:r>
            <a:r>
              <a:rPr lang="en-US" dirty="0" err="1">
                <a:solidFill>
                  <a:schemeClr val="accent5">
                    <a:lumMod val="20000"/>
                    <a:lumOff val="80000"/>
                  </a:schemeClr>
                </a:solidFill>
              </a:rPr>
              <a:t>infant_death</a:t>
            </a:r>
            <a:r>
              <a:rPr lang="en-US" dirty="0">
                <a:solidFill>
                  <a:schemeClr val="accent5">
                    <a:lumMod val="20000"/>
                    <a:lumOff val="80000"/>
                  </a:schemeClr>
                </a:solidFill>
              </a:rPr>
              <a:t>~", x))</a:t>
            </a:r>
          </a:p>
          <a:p>
            <a:r>
              <a:rPr lang="en-US" dirty="0">
                <a:solidFill>
                  <a:schemeClr val="accent5">
                    <a:lumMod val="20000"/>
                    <a:lumOff val="80000"/>
                  </a:schemeClr>
                </a:solidFill>
              </a:rPr>
              <a:t>model &lt;- </a:t>
            </a:r>
            <a:r>
              <a:rPr lang="en-US" dirty="0" err="1">
                <a:solidFill>
                  <a:schemeClr val="accent5">
                    <a:lumMod val="20000"/>
                    <a:lumOff val="80000"/>
                  </a:schemeClr>
                </a:solidFill>
              </a:rPr>
              <a:t>glm</a:t>
            </a:r>
            <a:r>
              <a:rPr lang="en-US" dirty="0">
                <a:solidFill>
                  <a:schemeClr val="accent5">
                    <a:lumMod val="20000"/>
                    <a:lumOff val="80000"/>
                  </a:schemeClr>
                </a:solidFill>
              </a:rPr>
              <a:t>(form, data = data, family = "binomial", </a:t>
            </a:r>
            <a:r>
              <a:rPr lang="en-US" dirty="0" err="1">
                <a:solidFill>
                  <a:schemeClr val="accent5">
                    <a:lumMod val="20000"/>
                    <a:lumOff val="80000"/>
                  </a:schemeClr>
                </a:solidFill>
              </a:rPr>
              <a:t>na.action</a:t>
            </a:r>
            <a:r>
              <a:rPr lang="en-US" dirty="0">
                <a:solidFill>
                  <a:schemeClr val="accent5">
                    <a:lumMod val="20000"/>
                    <a:lumOff val="80000"/>
                  </a:schemeClr>
                </a:solidFill>
              </a:rPr>
              <a:t> = </a:t>
            </a:r>
            <a:r>
              <a:rPr lang="en-US" dirty="0" err="1">
                <a:solidFill>
                  <a:schemeClr val="accent5">
                    <a:lumMod val="20000"/>
                    <a:lumOff val="80000"/>
                  </a:schemeClr>
                </a:solidFill>
              </a:rPr>
              <a:t>na.omit</a:t>
            </a:r>
            <a:r>
              <a:rPr lang="en-US" dirty="0">
                <a:solidFill>
                  <a:schemeClr val="accent5">
                    <a:lumMod val="20000"/>
                    <a:lumOff val="80000"/>
                  </a:schemeClr>
                </a:solidFill>
              </a:rPr>
              <a:t>)  </a:t>
            </a:r>
          </a:p>
          <a:p>
            <a:r>
              <a:rPr lang="en-US" dirty="0" err="1">
                <a:solidFill>
                  <a:schemeClr val="accent5">
                    <a:lumMod val="20000"/>
                    <a:lumOff val="80000"/>
                  </a:schemeClr>
                </a:solidFill>
              </a:rPr>
              <a:t>mort_out</a:t>
            </a:r>
            <a:r>
              <a:rPr lang="en-US" dirty="0">
                <a:solidFill>
                  <a:schemeClr val="accent5">
                    <a:lumMod val="20000"/>
                    <a:lumOff val="80000"/>
                  </a:schemeClr>
                </a:solidFill>
              </a:rPr>
              <a:t> = </a:t>
            </a:r>
            <a:r>
              <a:rPr lang="en-US" dirty="0" err="1">
                <a:solidFill>
                  <a:schemeClr val="accent5">
                    <a:lumMod val="20000"/>
                    <a:lumOff val="80000"/>
                  </a:schemeClr>
                </a:solidFill>
              </a:rPr>
              <a:t>data.frame</a:t>
            </a:r>
            <a:r>
              <a:rPr lang="en-US" dirty="0">
                <a:solidFill>
                  <a:schemeClr val="accent5">
                    <a:lumMod val="20000"/>
                    <a:lumOff val="80000"/>
                  </a:schemeClr>
                </a:solidFill>
              </a:rPr>
              <a:t>(matrix(vector(), 6, 20, </a:t>
            </a:r>
            <a:r>
              <a:rPr lang="en-US" dirty="0" err="1">
                <a:solidFill>
                  <a:schemeClr val="accent5">
                    <a:lumMod val="20000"/>
                    <a:lumOff val="80000"/>
                  </a:schemeClr>
                </a:solidFill>
              </a:rPr>
              <a:t>dimnames</a:t>
            </a:r>
            <a:r>
              <a:rPr lang="en-US" dirty="0">
                <a:solidFill>
                  <a:schemeClr val="accent5">
                    <a:lumMod val="20000"/>
                    <a:lumOff val="80000"/>
                  </a:schemeClr>
                </a:solidFill>
              </a:rPr>
              <a:t> = list(</a:t>
            </a:r>
            <a:r>
              <a:rPr lang="en-US" dirty="0" err="1">
                <a:solidFill>
                  <a:schemeClr val="accent5">
                    <a:lumMod val="20000"/>
                    <a:lumOff val="80000"/>
                  </a:schemeClr>
                </a:solidFill>
              </a:rPr>
              <a:t>param_est</a:t>
            </a:r>
            <a:r>
              <a:rPr lang="en-US" dirty="0">
                <a:solidFill>
                  <a:schemeClr val="accent5">
                    <a:lumMod val="20000"/>
                    <a:lumOff val="80000"/>
                  </a:schemeClr>
                </a:solidFill>
              </a:rPr>
              <a:t>, pred)))  </a:t>
            </a:r>
          </a:p>
          <a:p>
            <a:r>
              <a:rPr lang="en-US" dirty="0" err="1">
                <a:solidFill>
                  <a:schemeClr val="accent5">
                    <a:lumMod val="20000"/>
                    <a:lumOff val="80000"/>
                  </a:schemeClr>
                </a:solidFill>
              </a:rPr>
              <a:t>mort_out</a:t>
            </a:r>
            <a:r>
              <a:rPr lang="en-US" dirty="0">
                <a:solidFill>
                  <a:schemeClr val="accent5">
                    <a:lumMod val="20000"/>
                    <a:lumOff val="80000"/>
                  </a:schemeClr>
                </a:solidFill>
              </a:rPr>
              <a:t>[,x] &lt;- c(summary(model)$coefficients[1,], exp(</a:t>
            </a:r>
            <a:r>
              <a:rPr lang="en-US" dirty="0" err="1">
                <a:solidFill>
                  <a:schemeClr val="accent5">
                    <a:lumMod val="20000"/>
                    <a:lumOff val="80000"/>
                  </a:schemeClr>
                </a:solidFill>
              </a:rPr>
              <a:t>confint</a:t>
            </a:r>
            <a:r>
              <a:rPr lang="en-US" dirty="0">
                <a:solidFill>
                  <a:schemeClr val="accent5">
                    <a:lumMod val="20000"/>
                    <a:lumOff val="80000"/>
                  </a:schemeClr>
                </a:solidFill>
              </a:rPr>
              <a:t>(model))[2,])</a:t>
            </a:r>
          </a:p>
          <a:p>
            <a:endParaRPr lang="en-US" dirty="0">
              <a:solidFill>
                <a:schemeClr val="accent5">
                  <a:lumMod val="20000"/>
                  <a:lumOff val="80000"/>
                </a:schemeClr>
              </a:solidFill>
            </a:endParaRPr>
          </a:p>
          <a:p>
            <a:r>
              <a:rPr lang="en-US" dirty="0">
                <a:solidFill>
                  <a:schemeClr val="accent5">
                    <a:lumMod val="20000"/>
                    <a:lumOff val="80000"/>
                  </a:schemeClr>
                </a:solidFill>
              </a:rPr>
              <a:t>})</a:t>
            </a:r>
          </a:p>
          <a:p>
            <a:endParaRPr lang="en-US" dirty="0">
              <a:solidFill>
                <a:schemeClr val="accent5">
                  <a:lumMod val="20000"/>
                  <a:lumOff val="80000"/>
                </a:schemeClr>
              </a:solidFill>
            </a:endParaRPr>
          </a:p>
        </p:txBody>
      </p:sp>
      <p:sp>
        <p:nvSpPr>
          <p:cNvPr id="8" name="TextBox 7">
            <a:extLst>
              <a:ext uri="{FF2B5EF4-FFF2-40B4-BE49-F238E27FC236}">
                <a16:creationId xmlns:a16="http://schemas.microsoft.com/office/drawing/2014/main" id="{BDB532C0-E6F8-5903-7FCD-9E5B891690D0}"/>
              </a:ext>
            </a:extLst>
          </p:cNvPr>
          <p:cNvSpPr txBox="1"/>
          <p:nvPr/>
        </p:nvSpPr>
        <p:spPr>
          <a:xfrm>
            <a:off x="6645443" y="3646161"/>
            <a:ext cx="5402178" cy="3139321"/>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pred = c("age", "education", "marital“)</a:t>
            </a:r>
          </a:p>
          <a:p>
            <a:r>
              <a:rPr lang="en-US" dirty="0" err="1">
                <a:solidFill>
                  <a:schemeClr val="accent5">
                    <a:lumMod val="20000"/>
                    <a:lumOff val="80000"/>
                  </a:schemeClr>
                </a:solidFill>
              </a:rPr>
              <a:t>param_est</a:t>
            </a:r>
            <a:r>
              <a:rPr lang="en-US" dirty="0">
                <a:solidFill>
                  <a:schemeClr val="accent5">
                    <a:lumMod val="20000"/>
                    <a:lumOff val="80000"/>
                  </a:schemeClr>
                </a:solidFill>
              </a:rPr>
              <a:t> = c("</a:t>
            </a:r>
            <a:r>
              <a:rPr lang="en-US" dirty="0" err="1">
                <a:solidFill>
                  <a:schemeClr val="accent5">
                    <a:lumMod val="20000"/>
                    <a:lumOff val="80000"/>
                  </a:schemeClr>
                </a:solidFill>
              </a:rPr>
              <a:t>coef</a:t>
            </a:r>
            <a:r>
              <a:rPr lang="en-US" dirty="0">
                <a:solidFill>
                  <a:schemeClr val="accent5">
                    <a:lumMod val="20000"/>
                    <a:lumOff val="80000"/>
                  </a:schemeClr>
                </a:solidFill>
              </a:rPr>
              <a:t>", "se(</a:t>
            </a:r>
            <a:r>
              <a:rPr lang="en-US" dirty="0" err="1">
                <a:solidFill>
                  <a:schemeClr val="accent5">
                    <a:lumMod val="20000"/>
                    <a:lumOff val="80000"/>
                  </a:schemeClr>
                </a:solidFill>
              </a:rPr>
              <a:t>coef</a:t>
            </a:r>
            <a:r>
              <a:rPr lang="en-US" dirty="0">
                <a:solidFill>
                  <a:schemeClr val="accent5">
                    <a:lumMod val="20000"/>
                    <a:lumOff val="80000"/>
                  </a:schemeClr>
                </a:solidFill>
              </a:rPr>
              <a:t>)", "z", "p", "</a:t>
            </a:r>
            <a:r>
              <a:rPr lang="en-US" dirty="0" err="1">
                <a:solidFill>
                  <a:schemeClr val="accent5">
                    <a:lumMod val="20000"/>
                    <a:lumOff val="80000"/>
                  </a:schemeClr>
                </a:solidFill>
              </a:rPr>
              <a:t>cilow</a:t>
            </a:r>
            <a:r>
              <a:rPr lang="en-US" dirty="0">
                <a:solidFill>
                  <a:schemeClr val="accent5">
                    <a:lumMod val="20000"/>
                    <a:lumOff val="80000"/>
                  </a:schemeClr>
                </a:solidFill>
              </a:rPr>
              <a:t>", "</a:t>
            </a:r>
            <a:r>
              <a:rPr lang="en-US" dirty="0" err="1">
                <a:solidFill>
                  <a:schemeClr val="accent5">
                    <a:lumMod val="20000"/>
                    <a:lumOff val="80000"/>
                  </a:schemeClr>
                </a:solidFill>
              </a:rPr>
              <a:t>cihigh</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head(data)</a:t>
            </a:r>
          </a:p>
          <a:p>
            <a:r>
              <a:rPr lang="en-US" dirty="0">
                <a:solidFill>
                  <a:schemeClr val="accent5">
                    <a:lumMod val="75000"/>
                  </a:schemeClr>
                </a:solidFill>
              </a:rPr>
              <a:t>&gt; Study.ID  </a:t>
            </a:r>
            <a:r>
              <a:rPr lang="en-US" dirty="0" err="1">
                <a:solidFill>
                  <a:schemeClr val="accent5">
                    <a:lumMod val="75000"/>
                  </a:schemeClr>
                </a:solidFill>
              </a:rPr>
              <a:t>infant_death</a:t>
            </a:r>
            <a:r>
              <a:rPr lang="en-US" dirty="0">
                <a:solidFill>
                  <a:schemeClr val="accent5">
                    <a:lumMod val="75000"/>
                  </a:schemeClr>
                </a:solidFill>
              </a:rPr>
              <a:t>  age  education  marital</a:t>
            </a:r>
          </a:p>
          <a:p>
            <a:r>
              <a:rPr lang="en-US" dirty="0">
                <a:solidFill>
                  <a:schemeClr val="accent5">
                    <a:lumMod val="75000"/>
                  </a:schemeClr>
                </a:solidFill>
              </a:rPr>
              <a:t>1     10000                      0    34                  1             1</a:t>
            </a:r>
          </a:p>
          <a:p>
            <a:r>
              <a:rPr lang="en-US" dirty="0">
                <a:solidFill>
                  <a:schemeClr val="accent5">
                    <a:lumMod val="75000"/>
                  </a:schemeClr>
                </a:solidFill>
              </a:rPr>
              <a:t>2     10001                      0    19                  1             0</a:t>
            </a:r>
          </a:p>
          <a:p>
            <a:r>
              <a:rPr lang="en-US" dirty="0">
                <a:solidFill>
                  <a:schemeClr val="accent5">
                    <a:lumMod val="75000"/>
                  </a:schemeClr>
                </a:solidFill>
              </a:rPr>
              <a:t>3     10002                      1    23                  1             0</a:t>
            </a:r>
          </a:p>
          <a:p>
            <a:r>
              <a:rPr lang="en-US" dirty="0">
                <a:solidFill>
                  <a:schemeClr val="accent5">
                    <a:lumMod val="75000"/>
                  </a:schemeClr>
                </a:solidFill>
              </a:rPr>
              <a:t>4     10003                      0    20                  0             1</a:t>
            </a:r>
          </a:p>
        </p:txBody>
      </p:sp>
      <p:sp>
        <p:nvSpPr>
          <p:cNvPr id="3" name="Oval 2">
            <a:extLst>
              <a:ext uri="{FF2B5EF4-FFF2-40B4-BE49-F238E27FC236}">
                <a16:creationId xmlns:a16="http://schemas.microsoft.com/office/drawing/2014/main" id="{F7D846DD-C826-1883-0CEA-D549816363C6}"/>
              </a:ext>
            </a:extLst>
          </p:cNvPr>
          <p:cNvSpPr/>
          <p:nvPr/>
        </p:nvSpPr>
        <p:spPr>
          <a:xfrm>
            <a:off x="7130339" y="2875548"/>
            <a:ext cx="1977566" cy="43338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35FF97C6-6BC1-66F2-458C-3CFA747700C8}"/>
              </a:ext>
            </a:extLst>
          </p:cNvPr>
          <p:cNvCxnSpPr>
            <a:cxnSpLocks/>
            <a:stCxn id="3" idx="4"/>
            <a:endCxn id="6" idx="0"/>
          </p:cNvCxnSpPr>
          <p:nvPr/>
        </p:nvCxnSpPr>
        <p:spPr>
          <a:xfrm flipH="1">
            <a:off x="3581400" y="3308930"/>
            <a:ext cx="4537722" cy="247903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1BF7E315-F1C8-D428-2DF7-675C3180EF76}"/>
              </a:ext>
            </a:extLst>
          </p:cNvPr>
          <p:cNvSpPr/>
          <p:nvPr/>
        </p:nvSpPr>
        <p:spPr>
          <a:xfrm>
            <a:off x="2540668" y="5787969"/>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…used here</a:t>
            </a:r>
          </a:p>
        </p:txBody>
      </p:sp>
      <p:sp>
        <p:nvSpPr>
          <p:cNvPr id="9" name="Oval 8">
            <a:extLst>
              <a:ext uri="{FF2B5EF4-FFF2-40B4-BE49-F238E27FC236}">
                <a16:creationId xmlns:a16="http://schemas.microsoft.com/office/drawing/2014/main" id="{3F09A446-269E-7F67-52AF-7C91C1DD5EE3}"/>
              </a:ext>
            </a:extLst>
          </p:cNvPr>
          <p:cNvSpPr/>
          <p:nvPr/>
        </p:nvSpPr>
        <p:spPr>
          <a:xfrm>
            <a:off x="2909076" y="1831698"/>
            <a:ext cx="684356" cy="32709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392AD1A9-518A-AEF7-B30A-70E61A683372}"/>
              </a:ext>
            </a:extLst>
          </p:cNvPr>
          <p:cNvCxnSpPr>
            <a:cxnSpLocks/>
            <a:stCxn id="9" idx="4"/>
            <a:endCxn id="6" idx="0"/>
          </p:cNvCxnSpPr>
          <p:nvPr/>
        </p:nvCxnSpPr>
        <p:spPr>
          <a:xfrm>
            <a:off x="3251254" y="2158790"/>
            <a:ext cx="330146" cy="362917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064E416-3FF0-F46A-4603-9272AA0AEDA9}"/>
              </a:ext>
            </a:extLst>
          </p:cNvPr>
          <p:cNvSpPr/>
          <p:nvPr/>
        </p:nvSpPr>
        <p:spPr>
          <a:xfrm>
            <a:off x="2933140" y="2656864"/>
            <a:ext cx="1406130" cy="32709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E431728F-DB75-B05E-BD39-D7F6522729BA}"/>
              </a:ext>
            </a:extLst>
          </p:cNvPr>
          <p:cNvCxnSpPr>
            <a:cxnSpLocks/>
            <a:stCxn id="21" idx="4"/>
            <a:endCxn id="6" idx="0"/>
          </p:cNvCxnSpPr>
          <p:nvPr/>
        </p:nvCxnSpPr>
        <p:spPr>
          <a:xfrm flipH="1">
            <a:off x="3581400" y="2983956"/>
            <a:ext cx="54805" cy="280401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908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01BDBA-0D93-4F4C-B8D8-C71850006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01730-731B-E55E-FC2A-53D99F495058}"/>
              </a:ext>
            </a:extLst>
          </p:cNvPr>
          <p:cNvSpPr>
            <a:spLocks noGrp="1"/>
          </p:cNvSpPr>
          <p:nvPr>
            <p:ph type="title"/>
          </p:nvPr>
        </p:nvSpPr>
        <p:spPr/>
        <p:txBody>
          <a:bodyPr/>
          <a:lstStyle/>
          <a:p>
            <a:r>
              <a:rPr lang="en-US" dirty="0"/>
              <a:t>Example 2: univariate regression</a:t>
            </a:r>
          </a:p>
        </p:txBody>
      </p:sp>
      <p:sp>
        <p:nvSpPr>
          <p:cNvPr id="5" name="Slide Number Placeholder 4">
            <a:extLst>
              <a:ext uri="{FF2B5EF4-FFF2-40B4-BE49-F238E27FC236}">
                <a16:creationId xmlns:a16="http://schemas.microsoft.com/office/drawing/2014/main" id="{CCE46DFD-357A-7305-D5D7-FD7B21F1DCD3}"/>
              </a:ext>
            </a:extLst>
          </p:cNvPr>
          <p:cNvSpPr>
            <a:spLocks noGrp="1"/>
          </p:cNvSpPr>
          <p:nvPr>
            <p:ph type="sldNum" sz="quarter" idx="12"/>
          </p:nvPr>
        </p:nvSpPr>
        <p:spPr/>
        <p:txBody>
          <a:bodyPr/>
          <a:lstStyle/>
          <a:p>
            <a:fld id="{B5CEABB6-07DC-46E8-9B57-56EC44A396E5}" type="slidenum">
              <a:rPr lang="en-US" smtClean="0"/>
              <a:pPr/>
              <a:t>104</a:t>
            </a:fld>
            <a:endParaRPr lang="en-US"/>
          </a:p>
        </p:txBody>
      </p:sp>
      <p:sp>
        <p:nvSpPr>
          <p:cNvPr id="7" name="TextBox 6">
            <a:extLst>
              <a:ext uri="{FF2B5EF4-FFF2-40B4-BE49-F238E27FC236}">
                <a16:creationId xmlns:a16="http://schemas.microsoft.com/office/drawing/2014/main" id="{032981CF-8CD5-B6B2-004E-C907D94A9E28}"/>
              </a:ext>
            </a:extLst>
          </p:cNvPr>
          <p:cNvSpPr txBox="1"/>
          <p:nvPr/>
        </p:nvSpPr>
        <p:spPr>
          <a:xfrm>
            <a:off x="893064" y="1531380"/>
            <a:ext cx="8875936" cy="3603769"/>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err="1">
                <a:solidFill>
                  <a:schemeClr val="accent5">
                    <a:lumMod val="20000"/>
                    <a:lumOff val="80000"/>
                  </a:schemeClr>
                </a:solidFill>
              </a:rPr>
              <a:t>out_mort</a:t>
            </a:r>
            <a:r>
              <a:rPr lang="en-US" dirty="0">
                <a:solidFill>
                  <a:schemeClr val="accent5">
                    <a:lumMod val="20000"/>
                    <a:lumOff val="80000"/>
                  </a:schemeClr>
                </a:solidFill>
              </a:rPr>
              <a:t> &lt;- sapply(pred, function(x) {  </a:t>
            </a:r>
          </a:p>
          <a:p>
            <a:endParaRPr lang="en-US" dirty="0">
              <a:solidFill>
                <a:schemeClr val="accent5">
                  <a:lumMod val="20000"/>
                  <a:lumOff val="80000"/>
                </a:schemeClr>
              </a:solidFill>
            </a:endParaRPr>
          </a:p>
          <a:p>
            <a:r>
              <a:rPr lang="en-US" dirty="0">
                <a:solidFill>
                  <a:schemeClr val="accent5">
                    <a:lumMod val="20000"/>
                    <a:lumOff val="80000"/>
                  </a:schemeClr>
                </a:solidFill>
              </a:rPr>
              <a:t>form &lt;- </a:t>
            </a:r>
            <a:r>
              <a:rPr lang="en-US" dirty="0" err="1">
                <a:solidFill>
                  <a:schemeClr val="accent5">
                    <a:lumMod val="20000"/>
                    <a:lumOff val="80000"/>
                  </a:schemeClr>
                </a:solidFill>
              </a:rPr>
              <a:t>as.formula</a:t>
            </a:r>
            <a:r>
              <a:rPr lang="en-US" dirty="0">
                <a:solidFill>
                  <a:schemeClr val="accent5">
                    <a:lumMod val="20000"/>
                    <a:lumOff val="80000"/>
                  </a:schemeClr>
                </a:solidFill>
              </a:rPr>
              <a:t>(paste0("</a:t>
            </a:r>
            <a:r>
              <a:rPr lang="en-US" dirty="0" err="1">
                <a:solidFill>
                  <a:schemeClr val="accent5">
                    <a:lumMod val="20000"/>
                    <a:lumOff val="80000"/>
                  </a:schemeClr>
                </a:solidFill>
              </a:rPr>
              <a:t>infant_death</a:t>
            </a:r>
            <a:r>
              <a:rPr lang="en-US" dirty="0">
                <a:solidFill>
                  <a:schemeClr val="accent5">
                    <a:lumMod val="20000"/>
                    <a:lumOff val="80000"/>
                  </a:schemeClr>
                </a:solidFill>
              </a:rPr>
              <a:t>~", x))</a:t>
            </a:r>
          </a:p>
          <a:p>
            <a:r>
              <a:rPr lang="en-US" dirty="0">
                <a:solidFill>
                  <a:schemeClr val="accent5">
                    <a:lumMod val="20000"/>
                    <a:lumOff val="80000"/>
                  </a:schemeClr>
                </a:solidFill>
              </a:rPr>
              <a:t>model &lt;- </a:t>
            </a:r>
            <a:r>
              <a:rPr lang="en-US" dirty="0" err="1">
                <a:solidFill>
                  <a:schemeClr val="accent5">
                    <a:lumMod val="20000"/>
                    <a:lumOff val="80000"/>
                  </a:schemeClr>
                </a:solidFill>
              </a:rPr>
              <a:t>glm</a:t>
            </a:r>
            <a:r>
              <a:rPr lang="en-US" dirty="0">
                <a:solidFill>
                  <a:schemeClr val="accent5">
                    <a:lumMod val="20000"/>
                    <a:lumOff val="80000"/>
                  </a:schemeClr>
                </a:solidFill>
              </a:rPr>
              <a:t>(form, data = data, family = "binomial", </a:t>
            </a:r>
            <a:r>
              <a:rPr lang="en-US" dirty="0" err="1">
                <a:solidFill>
                  <a:schemeClr val="accent5">
                    <a:lumMod val="20000"/>
                    <a:lumOff val="80000"/>
                  </a:schemeClr>
                </a:solidFill>
              </a:rPr>
              <a:t>na.action</a:t>
            </a:r>
            <a:r>
              <a:rPr lang="en-US" dirty="0">
                <a:solidFill>
                  <a:schemeClr val="accent5">
                    <a:lumMod val="20000"/>
                    <a:lumOff val="80000"/>
                  </a:schemeClr>
                </a:solidFill>
              </a:rPr>
              <a:t> = </a:t>
            </a:r>
            <a:r>
              <a:rPr lang="en-US" dirty="0" err="1">
                <a:solidFill>
                  <a:schemeClr val="accent5">
                    <a:lumMod val="20000"/>
                    <a:lumOff val="80000"/>
                  </a:schemeClr>
                </a:solidFill>
              </a:rPr>
              <a:t>na.omit</a:t>
            </a:r>
            <a:r>
              <a:rPr lang="en-US" dirty="0">
                <a:solidFill>
                  <a:schemeClr val="accent5">
                    <a:lumMod val="20000"/>
                    <a:lumOff val="80000"/>
                  </a:schemeClr>
                </a:solidFill>
              </a:rPr>
              <a:t>)  </a:t>
            </a:r>
          </a:p>
          <a:p>
            <a:r>
              <a:rPr lang="en-US" dirty="0" err="1">
                <a:solidFill>
                  <a:schemeClr val="accent5">
                    <a:lumMod val="20000"/>
                    <a:lumOff val="80000"/>
                  </a:schemeClr>
                </a:solidFill>
              </a:rPr>
              <a:t>mort_out</a:t>
            </a:r>
            <a:r>
              <a:rPr lang="en-US" dirty="0">
                <a:solidFill>
                  <a:schemeClr val="accent5">
                    <a:lumMod val="20000"/>
                    <a:lumOff val="80000"/>
                  </a:schemeClr>
                </a:solidFill>
              </a:rPr>
              <a:t> = </a:t>
            </a:r>
            <a:r>
              <a:rPr lang="en-US" dirty="0" err="1">
                <a:solidFill>
                  <a:schemeClr val="accent5">
                    <a:lumMod val="20000"/>
                    <a:lumOff val="80000"/>
                  </a:schemeClr>
                </a:solidFill>
              </a:rPr>
              <a:t>data.frame</a:t>
            </a:r>
            <a:r>
              <a:rPr lang="en-US" dirty="0">
                <a:solidFill>
                  <a:schemeClr val="accent5">
                    <a:lumMod val="20000"/>
                    <a:lumOff val="80000"/>
                  </a:schemeClr>
                </a:solidFill>
              </a:rPr>
              <a:t>(matrix(vector(), 6, 20, </a:t>
            </a:r>
            <a:r>
              <a:rPr lang="en-US" dirty="0" err="1">
                <a:solidFill>
                  <a:schemeClr val="accent5">
                    <a:lumMod val="20000"/>
                    <a:lumOff val="80000"/>
                  </a:schemeClr>
                </a:solidFill>
              </a:rPr>
              <a:t>dimnames</a:t>
            </a:r>
            <a:r>
              <a:rPr lang="en-US" dirty="0">
                <a:solidFill>
                  <a:schemeClr val="accent5">
                    <a:lumMod val="20000"/>
                    <a:lumOff val="80000"/>
                  </a:schemeClr>
                </a:solidFill>
              </a:rPr>
              <a:t> = list(</a:t>
            </a:r>
            <a:r>
              <a:rPr lang="en-US" dirty="0" err="1">
                <a:solidFill>
                  <a:schemeClr val="accent5">
                    <a:lumMod val="20000"/>
                    <a:lumOff val="80000"/>
                  </a:schemeClr>
                </a:solidFill>
              </a:rPr>
              <a:t>param_est</a:t>
            </a:r>
            <a:r>
              <a:rPr lang="en-US" dirty="0">
                <a:solidFill>
                  <a:schemeClr val="accent5">
                    <a:lumMod val="20000"/>
                    <a:lumOff val="80000"/>
                  </a:schemeClr>
                </a:solidFill>
              </a:rPr>
              <a:t>, pred)))  </a:t>
            </a:r>
          </a:p>
          <a:p>
            <a:r>
              <a:rPr lang="en-US" dirty="0" err="1">
                <a:solidFill>
                  <a:schemeClr val="accent5">
                    <a:lumMod val="20000"/>
                    <a:lumOff val="80000"/>
                  </a:schemeClr>
                </a:solidFill>
              </a:rPr>
              <a:t>mort_out</a:t>
            </a:r>
            <a:r>
              <a:rPr lang="en-US" dirty="0">
                <a:solidFill>
                  <a:schemeClr val="accent5">
                    <a:lumMod val="20000"/>
                    <a:lumOff val="80000"/>
                  </a:schemeClr>
                </a:solidFill>
              </a:rPr>
              <a:t>[,x] &lt;- c(summary(model)$coefficients[1,], exp(</a:t>
            </a:r>
            <a:r>
              <a:rPr lang="en-US" dirty="0" err="1">
                <a:solidFill>
                  <a:schemeClr val="accent5">
                    <a:lumMod val="20000"/>
                    <a:lumOff val="80000"/>
                  </a:schemeClr>
                </a:solidFill>
              </a:rPr>
              <a:t>confint</a:t>
            </a:r>
            <a:r>
              <a:rPr lang="en-US" dirty="0">
                <a:solidFill>
                  <a:schemeClr val="accent5">
                    <a:lumMod val="20000"/>
                    <a:lumOff val="80000"/>
                  </a:schemeClr>
                </a:solidFill>
              </a:rPr>
              <a:t>(model))[2,])</a:t>
            </a:r>
          </a:p>
          <a:p>
            <a:endParaRPr lang="en-US" dirty="0">
              <a:solidFill>
                <a:schemeClr val="accent5">
                  <a:lumMod val="20000"/>
                  <a:lumOff val="80000"/>
                </a:schemeClr>
              </a:solidFill>
            </a:endParaRPr>
          </a:p>
          <a:p>
            <a:r>
              <a:rPr lang="en-US" dirty="0">
                <a:solidFill>
                  <a:schemeClr val="accent5">
                    <a:lumMod val="20000"/>
                    <a:lumOff val="80000"/>
                  </a:schemeClr>
                </a:solidFill>
              </a:rPr>
              <a:t>})</a:t>
            </a:r>
          </a:p>
          <a:p>
            <a:endParaRPr lang="en-US" dirty="0">
              <a:solidFill>
                <a:schemeClr val="accent5">
                  <a:lumMod val="20000"/>
                  <a:lumOff val="80000"/>
                </a:schemeClr>
              </a:solidFill>
            </a:endParaRPr>
          </a:p>
        </p:txBody>
      </p:sp>
      <p:sp>
        <p:nvSpPr>
          <p:cNvPr id="8" name="TextBox 7">
            <a:extLst>
              <a:ext uri="{FF2B5EF4-FFF2-40B4-BE49-F238E27FC236}">
                <a16:creationId xmlns:a16="http://schemas.microsoft.com/office/drawing/2014/main" id="{A31A46F5-BF17-38EF-25C9-3C42896BC3F6}"/>
              </a:ext>
            </a:extLst>
          </p:cNvPr>
          <p:cNvSpPr txBox="1"/>
          <p:nvPr/>
        </p:nvSpPr>
        <p:spPr>
          <a:xfrm>
            <a:off x="6645443" y="3646161"/>
            <a:ext cx="5402178" cy="3139321"/>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pred = c("age", "education", "marital“)</a:t>
            </a:r>
          </a:p>
          <a:p>
            <a:r>
              <a:rPr lang="en-US" dirty="0" err="1">
                <a:solidFill>
                  <a:schemeClr val="accent5">
                    <a:lumMod val="20000"/>
                    <a:lumOff val="80000"/>
                  </a:schemeClr>
                </a:solidFill>
              </a:rPr>
              <a:t>param_est</a:t>
            </a:r>
            <a:r>
              <a:rPr lang="en-US" dirty="0">
                <a:solidFill>
                  <a:schemeClr val="accent5">
                    <a:lumMod val="20000"/>
                    <a:lumOff val="80000"/>
                  </a:schemeClr>
                </a:solidFill>
              </a:rPr>
              <a:t> = c("</a:t>
            </a:r>
            <a:r>
              <a:rPr lang="en-US" dirty="0" err="1">
                <a:solidFill>
                  <a:schemeClr val="accent5">
                    <a:lumMod val="20000"/>
                    <a:lumOff val="80000"/>
                  </a:schemeClr>
                </a:solidFill>
              </a:rPr>
              <a:t>coef</a:t>
            </a:r>
            <a:r>
              <a:rPr lang="en-US" dirty="0">
                <a:solidFill>
                  <a:schemeClr val="accent5">
                    <a:lumMod val="20000"/>
                    <a:lumOff val="80000"/>
                  </a:schemeClr>
                </a:solidFill>
              </a:rPr>
              <a:t>", "se(</a:t>
            </a:r>
            <a:r>
              <a:rPr lang="en-US" dirty="0" err="1">
                <a:solidFill>
                  <a:schemeClr val="accent5">
                    <a:lumMod val="20000"/>
                    <a:lumOff val="80000"/>
                  </a:schemeClr>
                </a:solidFill>
              </a:rPr>
              <a:t>coef</a:t>
            </a:r>
            <a:r>
              <a:rPr lang="en-US" dirty="0">
                <a:solidFill>
                  <a:schemeClr val="accent5">
                    <a:lumMod val="20000"/>
                    <a:lumOff val="80000"/>
                  </a:schemeClr>
                </a:solidFill>
              </a:rPr>
              <a:t>)", "z", "p", "</a:t>
            </a:r>
            <a:r>
              <a:rPr lang="en-US" dirty="0" err="1">
                <a:solidFill>
                  <a:schemeClr val="accent5">
                    <a:lumMod val="20000"/>
                    <a:lumOff val="80000"/>
                  </a:schemeClr>
                </a:solidFill>
              </a:rPr>
              <a:t>cilow</a:t>
            </a:r>
            <a:r>
              <a:rPr lang="en-US" dirty="0">
                <a:solidFill>
                  <a:schemeClr val="accent5">
                    <a:lumMod val="20000"/>
                    <a:lumOff val="80000"/>
                  </a:schemeClr>
                </a:solidFill>
              </a:rPr>
              <a:t>", "</a:t>
            </a:r>
            <a:r>
              <a:rPr lang="en-US" dirty="0" err="1">
                <a:solidFill>
                  <a:schemeClr val="accent5">
                    <a:lumMod val="20000"/>
                    <a:lumOff val="80000"/>
                  </a:schemeClr>
                </a:solidFill>
              </a:rPr>
              <a:t>cihigh</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head(data)</a:t>
            </a:r>
          </a:p>
          <a:p>
            <a:r>
              <a:rPr lang="en-US" dirty="0">
                <a:solidFill>
                  <a:schemeClr val="accent5">
                    <a:lumMod val="75000"/>
                  </a:schemeClr>
                </a:solidFill>
              </a:rPr>
              <a:t>&gt; Study.ID  </a:t>
            </a:r>
            <a:r>
              <a:rPr lang="en-US" dirty="0" err="1">
                <a:solidFill>
                  <a:schemeClr val="accent5">
                    <a:lumMod val="75000"/>
                  </a:schemeClr>
                </a:solidFill>
              </a:rPr>
              <a:t>infant_death</a:t>
            </a:r>
            <a:r>
              <a:rPr lang="en-US" dirty="0">
                <a:solidFill>
                  <a:schemeClr val="accent5">
                    <a:lumMod val="75000"/>
                  </a:schemeClr>
                </a:solidFill>
              </a:rPr>
              <a:t>  age  education  marital</a:t>
            </a:r>
          </a:p>
          <a:p>
            <a:r>
              <a:rPr lang="en-US" dirty="0">
                <a:solidFill>
                  <a:schemeClr val="accent5">
                    <a:lumMod val="75000"/>
                  </a:schemeClr>
                </a:solidFill>
              </a:rPr>
              <a:t>1     10000                      0    34                  1             1</a:t>
            </a:r>
          </a:p>
          <a:p>
            <a:r>
              <a:rPr lang="en-US" dirty="0">
                <a:solidFill>
                  <a:schemeClr val="accent5">
                    <a:lumMod val="75000"/>
                  </a:schemeClr>
                </a:solidFill>
              </a:rPr>
              <a:t>2     10001                      0    19                  1             0</a:t>
            </a:r>
          </a:p>
          <a:p>
            <a:r>
              <a:rPr lang="en-US" dirty="0">
                <a:solidFill>
                  <a:schemeClr val="accent5">
                    <a:lumMod val="75000"/>
                  </a:schemeClr>
                </a:solidFill>
              </a:rPr>
              <a:t>3     10002                      1    23                  1             0</a:t>
            </a:r>
          </a:p>
          <a:p>
            <a:r>
              <a:rPr lang="en-US" dirty="0">
                <a:solidFill>
                  <a:schemeClr val="accent5">
                    <a:lumMod val="75000"/>
                  </a:schemeClr>
                </a:solidFill>
              </a:rPr>
              <a:t>4     10003                      0    20                  0             1</a:t>
            </a:r>
          </a:p>
        </p:txBody>
      </p:sp>
      <p:sp>
        <p:nvSpPr>
          <p:cNvPr id="3" name="Oval 2">
            <a:extLst>
              <a:ext uri="{FF2B5EF4-FFF2-40B4-BE49-F238E27FC236}">
                <a16:creationId xmlns:a16="http://schemas.microsoft.com/office/drawing/2014/main" id="{5DC0E628-6CD3-3326-7B13-3EC288A635BE}"/>
              </a:ext>
            </a:extLst>
          </p:cNvPr>
          <p:cNvSpPr/>
          <p:nvPr/>
        </p:nvSpPr>
        <p:spPr>
          <a:xfrm>
            <a:off x="852278" y="2921087"/>
            <a:ext cx="1217154" cy="327092"/>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370DAB6B-3505-8230-0D4C-B6B96E852002}"/>
              </a:ext>
            </a:extLst>
          </p:cNvPr>
          <p:cNvCxnSpPr>
            <a:cxnSpLocks/>
            <a:stCxn id="3" idx="6"/>
            <a:endCxn id="6" idx="0"/>
          </p:cNvCxnSpPr>
          <p:nvPr/>
        </p:nvCxnSpPr>
        <p:spPr>
          <a:xfrm>
            <a:off x="2069432" y="3084633"/>
            <a:ext cx="1699822" cy="2543118"/>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BB410FE7-F657-D219-3148-CE6901CA21B7}"/>
              </a:ext>
            </a:extLst>
          </p:cNvPr>
          <p:cNvSpPr/>
          <p:nvPr/>
        </p:nvSpPr>
        <p:spPr>
          <a:xfrm>
            <a:off x="2728522" y="5627751"/>
            <a:ext cx="2081463" cy="745958"/>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Objects we create</a:t>
            </a:r>
          </a:p>
        </p:txBody>
      </p:sp>
      <p:sp>
        <p:nvSpPr>
          <p:cNvPr id="9" name="Oval 8">
            <a:extLst>
              <a:ext uri="{FF2B5EF4-FFF2-40B4-BE49-F238E27FC236}">
                <a16:creationId xmlns:a16="http://schemas.microsoft.com/office/drawing/2014/main" id="{D88F370F-0CE3-D898-B4EF-0972C9285337}"/>
              </a:ext>
            </a:extLst>
          </p:cNvPr>
          <p:cNvSpPr/>
          <p:nvPr/>
        </p:nvSpPr>
        <p:spPr>
          <a:xfrm>
            <a:off x="881032" y="2364669"/>
            <a:ext cx="684356" cy="327092"/>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1E8E20E-0D45-7207-CE59-659D54B4C1B3}"/>
              </a:ext>
            </a:extLst>
          </p:cNvPr>
          <p:cNvCxnSpPr>
            <a:cxnSpLocks/>
            <a:stCxn id="9" idx="6"/>
            <a:endCxn id="6" idx="0"/>
          </p:cNvCxnSpPr>
          <p:nvPr/>
        </p:nvCxnSpPr>
        <p:spPr>
          <a:xfrm>
            <a:off x="1565388" y="2528215"/>
            <a:ext cx="2203866" cy="3099536"/>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9C920E1-065D-0CE2-83D5-DB92E34F7629}"/>
              </a:ext>
            </a:extLst>
          </p:cNvPr>
          <p:cNvSpPr/>
          <p:nvPr/>
        </p:nvSpPr>
        <p:spPr>
          <a:xfrm>
            <a:off x="783621" y="2638012"/>
            <a:ext cx="1009087" cy="327092"/>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9CF5D81-95D0-8B2B-0B71-F9562D05C423}"/>
              </a:ext>
            </a:extLst>
          </p:cNvPr>
          <p:cNvCxnSpPr>
            <a:cxnSpLocks/>
            <a:stCxn id="21" idx="6"/>
            <a:endCxn id="6" idx="0"/>
          </p:cNvCxnSpPr>
          <p:nvPr/>
        </p:nvCxnSpPr>
        <p:spPr>
          <a:xfrm>
            <a:off x="1792708" y="2801558"/>
            <a:ext cx="1976546" cy="282619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FB8F744-D184-EB5A-FF9C-18863DEEEB99}"/>
              </a:ext>
            </a:extLst>
          </p:cNvPr>
          <p:cNvSpPr/>
          <p:nvPr/>
        </p:nvSpPr>
        <p:spPr>
          <a:xfrm>
            <a:off x="848357" y="3204282"/>
            <a:ext cx="1217154" cy="327092"/>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91B17E3-45A2-E95B-8AB8-336840ED1040}"/>
              </a:ext>
            </a:extLst>
          </p:cNvPr>
          <p:cNvCxnSpPr>
            <a:cxnSpLocks/>
            <a:stCxn id="27" idx="6"/>
            <a:endCxn id="6" idx="0"/>
          </p:cNvCxnSpPr>
          <p:nvPr/>
        </p:nvCxnSpPr>
        <p:spPr>
          <a:xfrm>
            <a:off x="2065511" y="3367828"/>
            <a:ext cx="1703743" cy="225992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6266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736A36-0F90-77B1-F596-1044E3B1F3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0759EB-3406-38FC-6B56-28793B4C51DD}"/>
              </a:ext>
            </a:extLst>
          </p:cNvPr>
          <p:cNvSpPr>
            <a:spLocks noGrp="1"/>
          </p:cNvSpPr>
          <p:nvPr>
            <p:ph type="title"/>
          </p:nvPr>
        </p:nvSpPr>
        <p:spPr/>
        <p:txBody>
          <a:bodyPr/>
          <a:lstStyle/>
          <a:p>
            <a:r>
              <a:rPr lang="en-US" dirty="0"/>
              <a:t>Example 2: univariate regression</a:t>
            </a:r>
          </a:p>
        </p:txBody>
      </p:sp>
      <p:sp>
        <p:nvSpPr>
          <p:cNvPr id="5" name="Slide Number Placeholder 4">
            <a:extLst>
              <a:ext uri="{FF2B5EF4-FFF2-40B4-BE49-F238E27FC236}">
                <a16:creationId xmlns:a16="http://schemas.microsoft.com/office/drawing/2014/main" id="{C03E8ED1-7486-0124-D5C8-D9E40C77734B}"/>
              </a:ext>
            </a:extLst>
          </p:cNvPr>
          <p:cNvSpPr>
            <a:spLocks noGrp="1"/>
          </p:cNvSpPr>
          <p:nvPr>
            <p:ph type="sldNum" sz="quarter" idx="12"/>
          </p:nvPr>
        </p:nvSpPr>
        <p:spPr/>
        <p:txBody>
          <a:bodyPr/>
          <a:lstStyle/>
          <a:p>
            <a:fld id="{B5CEABB6-07DC-46E8-9B57-56EC44A396E5}" type="slidenum">
              <a:rPr lang="en-US" smtClean="0"/>
              <a:pPr/>
              <a:t>105</a:t>
            </a:fld>
            <a:endParaRPr lang="en-US"/>
          </a:p>
        </p:txBody>
      </p:sp>
      <p:sp>
        <p:nvSpPr>
          <p:cNvPr id="7" name="TextBox 6">
            <a:extLst>
              <a:ext uri="{FF2B5EF4-FFF2-40B4-BE49-F238E27FC236}">
                <a16:creationId xmlns:a16="http://schemas.microsoft.com/office/drawing/2014/main" id="{927B7C2E-35D4-A304-D251-54B4D9735AF5}"/>
              </a:ext>
            </a:extLst>
          </p:cNvPr>
          <p:cNvSpPr txBox="1"/>
          <p:nvPr/>
        </p:nvSpPr>
        <p:spPr>
          <a:xfrm>
            <a:off x="893064" y="1531380"/>
            <a:ext cx="8875936" cy="3603769"/>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err="1">
                <a:solidFill>
                  <a:schemeClr val="accent5">
                    <a:lumMod val="20000"/>
                    <a:lumOff val="80000"/>
                  </a:schemeClr>
                </a:solidFill>
              </a:rPr>
              <a:t>out_mort</a:t>
            </a:r>
            <a:r>
              <a:rPr lang="en-US" dirty="0">
                <a:solidFill>
                  <a:schemeClr val="accent5">
                    <a:lumMod val="20000"/>
                    <a:lumOff val="80000"/>
                  </a:schemeClr>
                </a:solidFill>
              </a:rPr>
              <a:t> &lt;- sapply(pred, function(x) {  </a:t>
            </a:r>
          </a:p>
          <a:p>
            <a:endParaRPr lang="en-US" dirty="0">
              <a:solidFill>
                <a:schemeClr val="accent5">
                  <a:lumMod val="20000"/>
                  <a:lumOff val="80000"/>
                </a:schemeClr>
              </a:solidFill>
            </a:endParaRPr>
          </a:p>
          <a:p>
            <a:r>
              <a:rPr lang="en-US" dirty="0">
                <a:solidFill>
                  <a:schemeClr val="accent5">
                    <a:lumMod val="20000"/>
                    <a:lumOff val="80000"/>
                  </a:schemeClr>
                </a:solidFill>
              </a:rPr>
              <a:t>form &lt;- </a:t>
            </a:r>
            <a:r>
              <a:rPr lang="en-US" dirty="0" err="1">
                <a:solidFill>
                  <a:schemeClr val="accent5">
                    <a:lumMod val="20000"/>
                    <a:lumOff val="80000"/>
                  </a:schemeClr>
                </a:solidFill>
              </a:rPr>
              <a:t>as.formula</a:t>
            </a:r>
            <a:r>
              <a:rPr lang="en-US" dirty="0">
                <a:solidFill>
                  <a:schemeClr val="accent5">
                    <a:lumMod val="20000"/>
                    <a:lumOff val="80000"/>
                  </a:schemeClr>
                </a:solidFill>
              </a:rPr>
              <a:t>(paste0("</a:t>
            </a:r>
            <a:r>
              <a:rPr lang="en-US" dirty="0" err="1">
                <a:solidFill>
                  <a:schemeClr val="accent5">
                    <a:lumMod val="20000"/>
                    <a:lumOff val="80000"/>
                  </a:schemeClr>
                </a:solidFill>
              </a:rPr>
              <a:t>infant_death</a:t>
            </a:r>
            <a:r>
              <a:rPr lang="en-US" dirty="0">
                <a:solidFill>
                  <a:schemeClr val="accent5">
                    <a:lumMod val="20000"/>
                    <a:lumOff val="80000"/>
                  </a:schemeClr>
                </a:solidFill>
              </a:rPr>
              <a:t>~", x))</a:t>
            </a:r>
          </a:p>
          <a:p>
            <a:r>
              <a:rPr lang="en-US" dirty="0">
                <a:solidFill>
                  <a:schemeClr val="accent5">
                    <a:lumMod val="20000"/>
                    <a:lumOff val="80000"/>
                  </a:schemeClr>
                </a:solidFill>
              </a:rPr>
              <a:t>model &lt;- </a:t>
            </a:r>
            <a:r>
              <a:rPr lang="en-US" dirty="0" err="1">
                <a:solidFill>
                  <a:schemeClr val="accent5">
                    <a:lumMod val="20000"/>
                    <a:lumOff val="80000"/>
                  </a:schemeClr>
                </a:solidFill>
              </a:rPr>
              <a:t>glm</a:t>
            </a:r>
            <a:r>
              <a:rPr lang="en-US" dirty="0">
                <a:solidFill>
                  <a:schemeClr val="accent5">
                    <a:lumMod val="20000"/>
                    <a:lumOff val="80000"/>
                  </a:schemeClr>
                </a:solidFill>
              </a:rPr>
              <a:t>(form, data = data, family = "binomial", </a:t>
            </a:r>
            <a:r>
              <a:rPr lang="en-US" dirty="0" err="1">
                <a:solidFill>
                  <a:schemeClr val="accent5">
                    <a:lumMod val="20000"/>
                    <a:lumOff val="80000"/>
                  </a:schemeClr>
                </a:solidFill>
              </a:rPr>
              <a:t>na.action</a:t>
            </a:r>
            <a:r>
              <a:rPr lang="en-US" dirty="0">
                <a:solidFill>
                  <a:schemeClr val="accent5">
                    <a:lumMod val="20000"/>
                    <a:lumOff val="80000"/>
                  </a:schemeClr>
                </a:solidFill>
              </a:rPr>
              <a:t> = </a:t>
            </a:r>
            <a:r>
              <a:rPr lang="en-US" dirty="0" err="1">
                <a:solidFill>
                  <a:schemeClr val="accent5">
                    <a:lumMod val="20000"/>
                    <a:lumOff val="80000"/>
                  </a:schemeClr>
                </a:solidFill>
              </a:rPr>
              <a:t>na.omit</a:t>
            </a:r>
            <a:r>
              <a:rPr lang="en-US" dirty="0">
                <a:solidFill>
                  <a:schemeClr val="accent5">
                    <a:lumMod val="20000"/>
                    <a:lumOff val="80000"/>
                  </a:schemeClr>
                </a:solidFill>
              </a:rPr>
              <a:t>)  </a:t>
            </a:r>
          </a:p>
          <a:p>
            <a:r>
              <a:rPr lang="en-US" dirty="0" err="1">
                <a:solidFill>
                  <a:schemeClr val="accent5">
                    <a:lumMod val="20000"/>
                    <a:lumOff val="80000"/>
                  </a:schemeClr>
                </a:solidFill>
              </a:rPr>
              <a:t>mort_out</a:t>
            </a:r>
            <a:r>
              <a:rPr lang="en-US" dirty="0">
                <a:solidFill>
                  <a:schemeClr val="accent5">
                    <a:lumMod val="20000"/>
                    <a:lumOff val="80000"/>
                  </a:schemeClr>
                </a:solidFill>
              </a:rPr>
              <a:t> = </a:t>
            </a:r>
            <a:r>
              <a:rPr lang="en-US" dirty="0" err="1">
                <a:solidFill>
                  <a:schemeClr val="accent5">
                    <a:lumMod val="20000"/>
                    <a:lumOff val="80000"/>
                  </a:schemeClr>
                </a:solidFill>
              </a:rPr>
              <a:t>data.frame</a:t>
            </a:r>
            <a:r>
              <a:rPr lang="en-US" dirty="0">
                <a:solidFill>
                  <a:schemeClr val="accent5">
                    <a:lumMod val="20000"/>
                    <a:lumOff val="80000"/>
                  </a:schemeClr>
                </a:solidFill>
              </a:rPr>
              <a:t>(matrix(vector(), 6, 20, </a:t>
            </a:r>
            <a:r>
              <a:rPr lang="en-US" dirty="0" err="1">
                <a:solidFill>
                  <a:schemeClr val="accent5">
                    <a:lumMod val="20000"/>
                    <a:lumOff val="80000"/>
                  </a:schemeClr>
                </a:solidFill>
              </a:rPr>
              <a:t>dimnames</a:t>
            </a:r>
            <a:r>
              <a:rPr lang="en-US" dirty="0">
                <a:solidFill>
                  <a:schemeClr val="accent5">
                    <a:lumMod val="20000"/>
                    <a:lumOff val="80000"/>
                  </a:schemeClr>
                </a:solidFill>
              </a:rPr>
              <a:t> = list(</a:t>
            </a:r>
            <a:r>
              <a:rPr lang="en-US" dirty="0" err="1">
                <a:solidFill>
                  <a:schemeClr val="accent5">
                    <a:lumMod val="20000"/>
                    <a:lumOff val="80000"/>
                  </a:schemeClr>
                </a:solidFill>
              </a:rPr>
              <a:t>param_est</a:t>
            </a:r>
            <a:r>
              <a:rPr lang="en-US" dirty="0">
                <a:solidFill>
                  <a:schemeClr val="accent5">
                    <a:lumMod val="20000"/>
                    <a:lumOff val="80000"/>
                  </a:schemeClr>
                </a:solidFill>
              </a:rPr>
              <a:t>, pred)))  </a:t>
            </a:r>
          </a:p>
          <a:p>
            <a:r>
              <a:rPr lang="en-US" dirty="0" err="1">
                <a:solidFill>
                  <a:schemeClr val="accent5">
                    <a:lumMod val="20000"/>
                    <a:lumOff val="80000"/>
                  </a:schemeClr>
                </a:solidFill>
              </a:rPr>
              <a:t>mort_out</a:t>
            </a:r>
            <a:r>
              <a:rPr lang="en-US" dirty="0">
                <a:solidFill>
                  <a:schemeClr val="accent5">
                    <a:lumMod val="20000"/>
                    <a:lumOff val="80000"/>
                  </a:schemeClr>
                </a:solidFill>
              </a:rPr>
              <a:t>[,x] &lt;- c(summary(model)$coefficients[1,], exp(</a:t>
            </a:r>
            <a:r>
              <a:rPr lang="en-US" dirty="0" err="1">
                <a:solidFill>
                  <a:schemeClr val="accent5">
                    <a:lumMod val="20000"/>
                    <a:lumOff val="80000"/>
                  </a:schemeClr>
                </a:solidFill>
              </a:rPr>
              <a:t>confint</a:t>
            </a:r>
            <a:r>
              <a:rPr lang="en-US" dirty="0">
                <a:solidFill>
                  <a:schemeClr val="accent5">
                    <a:lumMod val="20000"/>
                    <a:lumOff val="80000"/>
                  </a:schemeClr>
                </a:solidFill>
              </a:rPr>
              <a:t>(model))[2,])</a:t>
            </a:r>
          </a:p>
          <a:p>
            <a:endParaRPr lang="en-US" dirty="0">
              <a:solidFill>
                <a:schemeClr val="accent5">
                  <a:lumMod val="20000"/>
                  <a:lumOff val="80000"/>
                </a:schemeClr>
              </a:solidFill>
            </a:endParaRPr>
          </a:p>
          <a:p>
            <a:r>
              <a:rPr lang="en-US" dirty="0">
                <a:solidFill>
                  <a:schemeClr val="accent5">
                    <a:lumMod val="20000"/>
                    <a:lumOff val="80000"/>
                  </a:schemeClr>
                </a:solidFill>
              </a:rPr>
              <a:t>})</a:t>
            </a:r>
          </a:p>
          <a:p>
            <a:endParaRPr lang="en-US" dirty="0">
              <a:solidFill>
                <a:schemeClr val="accent5">
                  <a:lumMod val="20000"/>
                  <a:lumOff val="80000"/>
                </a:schemeClr>
              </a:solidFill>
            </a:endParaRPr>
          </a:p>
        </p:txBody>
      </p:sp>
      <p:sp>
        <p:nvSpPr>
          <p:cNvPr id="8" name="TextBox 7">
            <a:extLst>
              <a:ext uri="{FF2B5EF4-FFF2-40B4-BE49-F238E27FC236}">
                <a16:creationId xmlns:a16="http://schemas.microsoft.com/office/drawing/2014/main" id="{04CE5618-B91C-727E-FF79-B28179A28511}"/>
              </a:ext>
            </a:extLst>
          </p:cNvPr>
          <p:cNvSpPr txBox="1"/>
          <p:nvPr/>
        </p:nvSpPr>
        <p:spPr>
          <a:xfrm>
            <a:off x="6645443" y="3646161"/>
            <a:ext cx="5402178" cy="3139321"/>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pred = c("age", "education", "marital“)</a:t>
            </a:r>
          </a:p>
          <a:p>
            <a:r>
              <a:rPr lang="en-US" dirty="0" err="1">
                <a:solidFill>
                  <a:schemeClr val="accent5">
                    <a:lumMod val="20000"/>
                    <a:lumOff val="80000"/>
                  </a:schemeClr>
                </a:solidFill>
              </a:rPr>
              <a:t>param_est</a:t>
            </a:r>
            <a:r>
              <a:rPr lang="en-US" dirty="0">
                <a:solidFill>
                  <a:schemeClr val="accent5">
                    <a:lumMod val="20000"/>
                    <a:lumOff val="80000"/>
                  </a:schemeClr>
                </a:solidFill>
              </a:rPr>
              <a:t> = c("</a:t>
            </a:r>
            <a:r>
              <a:rPr lang="en-US" dirty="0" err="1">
                <a:solidFill>
                  <a:schemeClr val="accent5">
                    <a:lumMod val="20000"/>
                    <a:lumOff val="80000"/>
                  </a:schemeClr>
                </a:solidFill>
              </a:rPr>
              <a:t>coef</a:t>
            </a:r>
            <a:r>
              <a:rPr lang="en-US" dirty="0">
                <a:solidFill>
                  <a:schemeClr val="accent5">
                    <a:lumMod val="20000"/>
                    <a:lumOff val="80000"/>
                  </a:schemeClr>
                </a:solidFill>
              </a:rPr>
              <a:t>", "se(</a:t>
            </a:r>
            <a:r>
              <a:rPr lang="en-US" dirty="0" err="1">
                <a:solidFill>
                  <a:schemeClr val="accent5">
                    <a:lumMod val="20000"/>
                    <a:lumOff val="80000"/>
                  </a:schemeClr>
                </a:solidFill>
              </a:rPr>
              <a:t>coef</a:t>
            </a:r>
            <a:r>
              <a:rPr lang="en-US" dirty="0">
                <a:solidFill>
                  <a:schemeClr val="accent5">
                    <a:lumMod val="20000"/>
                    <a:lumOff val="80000"/>
                  </a:schemeClr>
                </a:solidFill>
              </a:rPr>
              <a:t>)", "z", "p", "</a:t>
            </a:r>
            <a:r>
              <a:rPr lang="en-US" dirty="0" err="1">
                <a:solidFill>
                  <a:schemeClr val="accent5">
                    <a:lumMod val="20000"/>
                    <a:lumOff val="80000"/>
                  </a:schemeClr>
                </a:solidFill>
              </a:rPr>
              <a:t>cilow</a:t>
            </a:r>
            <a:r>
              <a:rPr lang="en-US" dirty="0">
                <a:solidFill>
                  <a:schemeClr val="accent5">
                    <a:lumMod val="20000"/>
                    <a:lumOff val="80000"/>
                  </a:schemeClr>
                </a:solidFill>
              </a:rPr>
              <a:t>", "</a:t>
            </a:r>
            <a:r>
              <a:rPr lang="en-US" dirty="0" err="1">
                <a:solidFill>
                  <a:schemeClr val="accent5">
                    <a:lumMod val="20000"/>
                    <a:lumOff val="80000"/>
                  </a:schemeClr>
                </a:solidFill>
              </a:rPr>
              <a:t>cihigh</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head(data)</a:t>
            </a:r>
          </a:p>
          <a:p>
            <a:r>
              <a:rPr lang="en-US" dirty="0">
                <a:solidFill>
                  <a:schemeClr val="accent5">
                    <a:lumMod val="75000"/>
                  </a:schemeClr>
                </a:solidFill>
              </a:rPr>
              <a:t>&gt; Study.ID  </a:t>
            </a:r>
            <a:r>
              <a:rPr lang="en-US" dirty="0" err="1">
                <a:solidFill>
                  <a:schemeClr val="accent5">
                    <a:lumMod val="75000"/>
                  </a:schemeClr>
                </a:solidFill>
              </a:rPr>
              <a:t>infant_death</a:t>
            </a:r>
            <a:r>
              <a:rPr lang="en-US" dirty="0">
                <a:solidFill>
                  <a:schemeClr val="accent5">
                    <a:lumMod val="75000"/>
                  </a:schemeClr>
                </a:solidFill>
              </a:rPr>
              <a:t>  age  education  marital</a:t>
            </a:r>
          </a:p>
          <a:p>
            <a:r>
              <a:rPr lang="en-US" dirty="0">
                <a:solidFill>
                  <a:schemeClr val="accent5">
                    <a:lumMod val="75000"/>
                  </a:schemeClr>
                </a:solidFill>
              </a:rPr>
              <a:t>1     10000                      0    34                  1             1</a:t>
            </a:r>
          </a:p>
          <a:p>
            <a:r>
              <a:rPr lang="en-US" dirty="0">
                <a:solidFill>
                  <a:schemeClr val="accent5">
                    <a:lumMod val="75000"/>
                  </a:schemeClr>
                </a:solidFill>
              </a:rPr>
              <a:t>2     10001                      0    19                  1             0</a:t>
            </a:r>
          </a:p>
          <a:p>
            <a:r>
              <a:rPr lang="en-US" dirty="0">
                <a:solidFill>
                  <a:schemeClr val="accent5">
                    <a:lumMod val="75000"/>
                  </a:schemeClr>
                </a:solidFill>
              </a:rPr>
              <a:t>3     10002                      1    23                  1             0</a:t>
            </a:r>
          </a:p>
          <a:p>
            <a:r>
              <a:rPr lang="en-US" dirty="0">
                <a:solidFill>
                  <a:schemeClr val="accent5">
                    <a:lumMod val="75000"/>
                  </a:schemeClr>
                </a:solidFill>
              </a:rPr>
              <a:t>4     10003                      0    20                  0             1</a:t>
            </a:r>
          </a:p>
        </p:txBody>
      </p:sp>
      <p:sp>
        <p:nvSpPr>
          <p:cNvPr id="3" name="Oval 2">
            <a:extLst>
              <a:ext uri="{FF2B5EF4-FFF2-40B4-BE49-F238E27FC236}">
                <a16:creationId xmlns:a16="http://schemas.microsoft.com/office/drawing/2014/main" id="{5DC9E0EC-7914-A089-062B-EF6A0500783B}"/>
              </a:ext>
            </a:extLst>
          </p:cNvPr>
          <p:cNvSpPr/>
          <p:nvPr/>
        </p:nvSpPr>
        <p:spPr>
          <a:xfrm>
            <a:off x="763378" y="2819486"/>
            <a:ext cx="1570722" cy="901613"/>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2AA22DFA-9214-342B-9F5D-C3B0E8753DC7}"/>
              </a:ext>
            </a:extLst>
          </p:cNvPr>
          <p:cNvCxnSpPr>
            <a:cxnSpLocks/>
            <a:stCxn id="3" idx="4"/>
            <a:endCxn id="6" idx="0"/>
          </p:cNvCxnSpPr>
          <p:nvPr/>
        </p:nvCxnSpPr>
        <p:spPr>
          <a:xfrm>
            <a:off x="1548739" y="3721099"/>
            <a:ext cx="2220515" cy="1906652"/>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60EAD43-55B6-61CE-B7F9-9CD609AEDDD9}"/>
              </a:ext>
            </a:extLst>
          </p:cNvPr>
          <p:cNvSpPr/>
          <p:nvPr/>
        </p:nvSpPr>
        <p:spPr>
          <a:xfrm>
            <a:off x="2728522" y="5627751"/>
            <a:ext cx="2081463" cy="745958"/>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Objects we create</a:t>
            </a:r>
          </a:p>
        </p:txBody>
      </p:sp>
    </p:spTree>
    <p:extLst>
      <p:ext uri="{BB962C8B-B14F-4D97-AF65-F5344CB8AC3E}">
        <p14:creationId xmlns:p14="http://schemas.microsoft.com/office/powerpoint/2010/main" val="12070707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B5E23C-A6F2-3CBE-3F0C-4D164547D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EBED1-414B-BEE7-6A03-A7091CF9F788}"/>
              </a:ext>
            </a:extLst>
          </p:cNvPr>
          <p:cNvSpPr>
            <a:spLocks noGrp="1"/>
          </p:cNvSpPr>
          <p:nvPr>
            <p:ph type="title"/>
          </p:nvPr>
        </p:nvSpPr>
        <p:spPr/>
        <p:txBody>
          <a:bodyPr/>
          <a:lstStyle/>
          <a:p>
            <a:r>
              <a:rPr lang="en-US" dirty="0"/>
              <a:t>Example 2: univariate regression</a:t>
            </a:r>
          </a:p>
        </p:txBody>
      </p:sp>
      <p:sp>
        <p:nvSpPr>
          <p:cNvPr id="5" name="Slide Number Placeholder 4">
            <a:extLst>
              <a:ext uri="{FF2B5EF4-FFF2-40B4-BE49-F238E27FC236}">
                <a16:creationId xmlns:a16="http://schemas.microsoft.com/office/drawing/2014/main" id="{9AEBE924-89FD-E903-46D1-870E36296ACA}"/>
              </a:ext>
            </a:extLst>
          </p:cNvPr>
          <p:cNvSpPr>
            <a:spLocks noGrp="1"/>
          </p:cNvSpPr>
          <p:nvPr>
            <p:ph type="sldNum" sz="quarter" idx="12"/>
          </p:nvPr>
        </p:nvSpPr>
        <p:spPr/>
        <p:txBody>
          <a:bodyPr/>
          <a:lstStyle/>
          <a:p>
            <a:fld id="{B5CEABB6-07DC-46E8-9B57-56EC44A396E5}" type="slidenum">
              <a:rPr lang="en-US" smtClean="0"/>
              <a:pPr/>
              <a:t>106</a:t>
            </a:fld>
            <a:endParaRPr lang="en-US"/>
          </a:p>
        </p:txBody>
      </p:sp>
      <p:sp>
        <p:nvSpPr>
          <p:cNvPr id="7" name="TextBox 6">
            <a:extLst>
              <a:ext uri="{FF2B5EF4-FFF2-40B4-BE49-F238E27FC236}">
                <a16:creationId xmlns:a16="http://schemas.microsoft.com/office/drawing/2014/main" id="{98EFFA23-E85B-CFD0-E087-936D991A3E08}"/>
              </a:ext>
            </a:extLst>
          </p:cNvPr>
          <p:cNvSpPr txBox="1"/>
          <p:nvPr/>
        </p:nvSpPr>
        <p:spPr>
          <a:xfrm>
            <a:off x="911352" y="1938670"/>
            <a:ext cx="4503395" cy="2980659"/>
          </a:xfrm>
          <a:prstGeom prst="rect">
            <a:avLst/>
          </a:prstGeom>
          <a:solidFill>
            <a:schemeClr val="bg2">
              <a:lumMod val="10000"/>
            </a:schemeClr>
          </a:solidFill>
        </p:spPr>
        <p:txBody>
          <a:bodyPr wrap="square" rtlCol="0">
            <a:noAutofit/>
          </a:bodyPr>
          <a:lstStyle/>
          <a:p>
            <a:endParaRPr lang="en-US">
              <a:solidFill>
                <a:schemeClr val="accent5">
                  <a:lumMod val="20000"/>
                  <a:lumOff val="80000"/>
                </a:schemeClr>
              </a:solidFill>
            </a:endParaRPr>
          </a:p>
          <a:p>
            <a:r>
              <a:rPr lang="en-US">
                <a:solidFill>
                  <a:schemeClr val="accent5">
                    <a:lumMod val="20000"/>
                    <a:lumOff val="80000"/>
                  </a:schemeClr>
                </a:solidFill>
              </a:rPr>
              <a:t>out_mort</a:t>
            </a:r>
          </a:p>
          <a:p>
            <a:r>
              <a:rPr lang="en-US">
                <a:solidFill>
                  <a:schemeClr val="accent5">
                    <a:lumMod val="75000"/>
                  </a:schemeClr>
                </a:solidFill>
              </a:rPr>
              <a:t>&gt;        age  education  marital</a:t>
            </a:r>
          </a:p>
          <a:p>
            <a:r>
              <a:rPr lang="en-US">
                <a:solidFill>
                  <a:schemeClr val="accent5">
                    <a:lumMod val="75000"/>
                  </a:schemeClr>
                </a:solidFill>
              </a:rPr>
              <a:t>[1, ]  -0.01           -0.07     -0.16</a:t>
            </a:r>
          </a:p>
          <a:p>
            <a:r>
              <a:rPr lang="en-US">
                <a:solidFill>
                  <a:schemeClr val="accent5">
                    <a:lumMod val="75000"/>
                  </a:schemeClr>
                </a:solidFill>
              </a:rPr>
              <a:t>[2, ]   0.02            0.21       0.26</a:t>
            </a:r>
          </a:p>
          <a:p>
            <a:r>
              <a:rPr lang="en-US">
                <a:solidFill>
                  <a:schemeClr val="accent5">
                    <a:lumMod val="75000"/>
                  </a:schemeClr>
                </a:solidFill>
              </a:rPr>
              <a:t>[3, ]  -0.36          -0.36      -0.64</a:t>
            </a:r>
          </a:p>
          <a:p>
            <a:r>
              <a:rPr lang="en-US">
                <a:solidFill>
                  <a:schemeClr val="accent5">
                    <a:lumMod val="75000"/>
                  </a:schemeClr>
                </a:solidFill>
              </a:rPr>
              <a:t>[4, ]   0.72            0.73       0.52</a:t>
            </a:r>
          </a:p>
          <a:p>
            <a:r>
              <a:rPr lang="en-US">
                <a:solidFill>
                  <a:schemeClr val="accent5">
                    <a:lumMod val="75000"/>
                  </a:schemeClr>
                </a:solidFill>
              </a:rPr>
              <a:t>[5, ]   0.95            0.61       0.52</a:t>
            </a:r>
          </a:p>
          <a:p>
            <a:r>
              <a:rPr lang="en-US">
                <a:solidFill>
                  <a:schemeClr val="accent5">
                    <a:lumMod val="75000"/>
                  </a:schemeClr>
                </a:solidFill>
              </a:rPr>
              <a:t>[6, ]   1.03            1.42       1.44</a:t>
            </a:r>
          </a:p>
          <a:p>
            <a:endParaRPr lang="en-US">
              <a:solidFill>
                <a:schemeClr val="accent5">
                  <a:lumMod val="20000"/>
                  <a:lumOff val="80000"/>
                </a:schemeClr>
              </a:solidFill>
            </a:endParaRPr>
          </a:p>
        </p:txBody>
      </p:sp>
    </p:spTree>
    <p:extLst>
      <p:ext uri="{BB962C8B-B14F-4D97-AF65-F5344CB8AC3E}">
        <p14:creationId xmlns:p14="http://schemas.microsoft.com/office/powerpoint/2010/main" val="24718782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FE652A-2B9B-A550-521A-786C9CDF5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2E510-2EE0-EA98-C735-E3CCAF29AA64}"/>
              </a:ext>
            </a:extLst>
          </p:cNvPr>
          <p:cNvSpPr>
            <a:spLocks noGrp="1"/>
          </p:cNvSpPr>
          <p:nvPr>
            <p:ph type="title"/>
          </p:nvPr>
        </p:nvSpPr>
        <p:spPr/>
        <p:txBody>
          <a:bodyPr/>
          <a:lstStyle/>
          <a:p>
            <a:r>
              <a:rPr lang="en-US" dirty="0"/>
              <a:t>Example 2: univariate regression</a:t>
            </a:r>
          </a:p>
        </p:txBody>
      </p:sp>
      <p:sp>
        <p:nvSpPr>
          <p:cNvPr id="5" name="Slide Number Placeholder 4">
            <a:extLst>
              <a:ext uri="{FF2B5EF4-FFF2-40B4-BE49-F238E27FC236}">
                <a16:creationId xmlns:a16="http://schemas.microsoft.com/office/drawing/2014/main" id="{B31B6DBB-891E-9271-2250-685EAEB0A742}"/>
              </a:ext>
            </a:extLst>
          </p:cNvPr>
          <p:cNvSpPr>
            <a:spLocks noGrp="1"/>
          </p:cNvSpPr>
          <p:nvPr>
            <p:ph type="sldNum" sz="quarter" idx="12"/>
          </p:nvPr>
        </p:nvSpPr>
        <p:spPr/>
        <p:txBody>
          <a:bodyPr/>
          <a:lstStyle/>
          <a:p>
            <a:fld id="{B5CEABB6-07DC-46E8-9B57-56EC44A396E5}" type="slidenum">
              <a:rPr lang="en-US" smtClean="0"/>
              <a:pPr/>
              <a:t>107</a:t>
            </a:fld>
            <a:endParaRPr lang="en-US"/>
          </a:p>
        </p:txBody>
      </p:sp>
      <p:sp>
        <p:nvSpPr>
          <p:cNvPr id="7" name="TextBox 6">
            <a:extLst>
              <a:ext uri="{FF2B5EF4-FFF2-40B4-BE49-F238E27FC236}">
                <a16:creationId xmlns:a16="http://schemas.microsoft.com/office/drawing/2014/main" id="{75FC6CDB-0B04-FFE3-75B3-177482E0F3A4}"/>
              </a:ext>
            </a:extLst>
          </p:cNvPr>
          <p:cNvSpPr txBox="1"/>
          <p:nvPr/>
        </p:nvSpPr>
        <p:spPr>
          <a:xfrm>
            <a:off x="911352" y="1938670"/>
            <a:ext cx="4503395" cy="2980659"/>
          </a:xfrm>
          <a:prstGeom prst="rect">
            <a:avLst/>
          </a:prstGeom>
          <a:solidFill>
            <a:schemeClr val="bg2">
              <a:lumMod val="10000"/>
            </a:schemeClr>
          </a:solidFill>
        </p:spPr>
        <p:txBody>
          <a:bodyPr wrap="square" rtlCol="0">
            <a:noAutofit/>
          </a:bodyPr>
          <a:lstStyle/>
          <a:p>
            <a:endParaRPr lang="en-US">
              <a:solidFill>
                <a:schemeClr val="accent5">
                  <a:lumMod val="20000"/>
                  <a:lumOff val="80000"/>
                </a:schemeClr>
              </a:solidFill>
            </a:endParaRPr>
          </a:p>
          <a:p>
            <a:r>
              <a:rPr lang="en-US">
                <a:solidFill>
                  <a:schemeClr val="accent5">
                    <a:lumMod val="20000"/>
                    <a:lumOff val="80000"/>
                  </a:schemeClr>
                </a:solidFill>
              </a:rPr>
              <a:t>out_mort</a:t>
            </a:r>
          </a:p>
          <a:p>
            <a:r>
              <a:rPr lang="en-US">
                <a:solidFill>
                  <a:schemeClr val="accent5">
                    <a:lumMod val="75000"/>
                  </a:schemeClr>
                </a:solidFill>
              </a:rPr>
              <a:t>&gt;        age  education  marital</a:t>
            </a:r>
          </a:p>
          <a:p>
            <a:r>
              <a:rPr lang="en-US">
                <a:solidFill>
                  <a:schemeClr val="accent5">
                    <a:lumMod val="75000"/>
                  </a:schemeClr>
                </a:solidFill>
              </a:rPr>
              <a:t>[1, ]  -0.01           -0.07     -0.16</a:t>
            </a:r>
          </a:p>
          <a:p>
            <a:r>
              <a:rPr lang="en-US">
                <a:solidFill>
                  <a:schemeClr val="accent5">
                    <a:lumMod val="75000"/>
                  </a:schemeClr>
                </a:solidFill>
              </a:rPr>
              <a:t>[2, ]   0.02            0.21       0.26</a:t>
            </a:r>
          </a:p>
          <a:p>
            <a:r>
              <a:rPr lang="en-US">
                <a:solidFill>
                  <a:schemeClr val="accent5">
                    <a:lumMod val="75000"/>
                  </a:schemeClr>
                </a:solidFill>
              </a:rPr>
              <a:t>[3, ]  -0.36          -0.36      -0.64</a:t>
            </a:r>
          </a:p>
          <a:p>
            <a:r>
              <a:rPr lang="en-US">
                <a:solidFill>
                  <a:schemeClr val="accent5">
                    <a:lumMod val="75000"/>
                  </a:schemeClr>
                </a:solidFill>
              </a:rPr>
              <a:t>[4, ]   0.72            0.73       0.52</a:t>
            </a:r>
          </a:p>
          <a:p>
            <a:r>
              <a:rPr lang="en-US">
                <a:solidFill>
                  <a:schemeClr val="accent5">
                    <a:lumMod val="75000"/>
                  </a:schemeClr>
                </a:solidFill>
              </a:rPr>
              <a:t>[5, ]   0.95            0.61       0.52</a:t>
            </a:r>
          </a:p>
          <a:p>
            <a:r>
              <a:rPr lang="en-US">
                <a:solidFill>
                  <a:schemeClr val="accent5">
                    <a:lumMod val="75000"/>
                  </a:schemeClr>
                </a:solidFill>
              </a:rPr>
              <a:t>[6, ]   1.03            1.42       1.44</a:t>
            </a:r>
          </a:p>
          <a:p>
            <a:endParaRPr lang="en-US">
              <a:solidFill>
                <a:schemeClr val="accent5">
                  <a:lumMod val="20000"/>
                  <a:lumOff val="80000"/>
                </a:schemeClr>
              </a:solidFill>
            </a:endParaRPr>
          </a:p>
        </p:txBody>
      </p:sp>
      <p:sp>
        <p:nvSpPr>
          <p:cNvPr id="3" name="Oval 2">
            <a:extLst>
              <a:ext uri="{FF2B5EF4-FFF2-40B4-BE49-F238E27FC236}">
                <a16:creationId xmlns:a16="http://schemas.microsoft.com/office/drawing/2014/main" id="{88BE589F-4539-F93B-DA9E-7A2DF0A4E553}"/>
              </a:ext>
            </a:extLst>
          </p:cNvPr>
          <p:cNvSpPr/>
          <p:nvPr/>
        </p:nvSpPr>
        <p:spPr>
          <a:xfrm>
            <a:off x="841150" y="2513816"/>
            <a:ext cx="672855" cy="222307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2B079B6C-1D25-7BE3-7452-875978C1B9C8}"/>
              </a:ext>
            </a:extLst>
          </p:cNvPr>
          <p:cNvCxnSpPr>
            <a:cxnSpLocks/>
            <a:stCxn id="3" idx="4"/>
            <a:endCxn id="6" idx="1"/>
          </p:cNvCxnSpPr>
          <p:nvPr/>
        </p:nvCxnSpPr>
        <p:spPr>
          <a:xfrm>
            <a:off x="1177578" y="4736891"/>
            <a:ext cx="5712331" cy="30918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3B9836E-620D-C3AA-049A-04E24046560D}"/>
              </a:ext>
            </a:extLst>
          </p:cNvPr>
          <p:cNvSpPr/>
          <p:nvPr/>
        </p:nvSpPr>
        <p:spPr>
          <a:xfrm>
            <a:off x="6889909" y="3480399"/>
            <a:ext cx="2329043" cy="3131348"/>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Row names didn’t come out </a:t>
            </a:r>
            <a:r>
              <a:rPr lang="en-US">
                <a:solidFill>
                  <a:schemeClr val="tx1"/>
                </a:solidFill>
                <a:sym typeface="Wingdings" panose="05000000000000000000" pitchFamily="2" charset="2"/>
              </a:rPr>
              <a:t></a:t>
            </a:r>
          </a:p>
          <a:p>
            <a:pPr algn="ctr"/>
            <a:endParaRPr lang="en-US">
              <a:solidFill>
                <a:schemeClr val="tx1"/>
              </a:solidFill>
              <a:sym typeface="Wingdings" panose="05000000000000000000" pitchFamily="2" charset="2"/>
            </a:endParaRPr>
          </a:p>
          <a:p>
            <a:pPr algn="ctr"/>
            <a:r>
              <a:rPr lang="en-US">
                <a:solidFill>
                  <a:schemeClr val="tx1"/>
                </a:solidFill>
                <a:sym typeface="Wingdings" panose="05000000000000000000" pitchFamily="2" charset="2"/>
              </a:rPr>
              <a:t>Intended:</a:t>
            </a:r>
          </a:p>
          <a:p>
            <a:pPr marL="285750" indent="-285750" algn="ctr">
              <a:buFont typeface="Arial" panose="020B0604020202020204" pitchFamily="34" charset="0"/>
              <a:buChar char="•"/>
            </a:pPr>
            <a:r>
              <a:rPr lang="en-US">
                <a:solidFill>
                  <a:schemeClr val="tx1"/>
                </a:solidFill>
                <a:sym typeface="Wingdings" panose="05000000000000000000" pitchFamily="2" charset="2"/>
              </a:rPr>
              <a:t>coef</a:t>
            </a:r>
          </a:p>
          <a:p>
            <a:pPr marL="285750" indent="-285750" algn="ctr">
              <a:buFont typeface="Arial" panose="020B0604020202020204" pitchFamily="34" charset="0"/>
              <a:buChar char="•"/>
            </a:pPr>
            <a:r>
              <a:rPr lang="en-US">
                <a:solidFill>
                  <a:schemeClr val="tx1"/>
                </a:solidFill>
                <a:sym typeface="Wingdings" panose="05000000000000000000" pitchFamily="2" charset="2"/>
              </a:rPr>
              <a:t>se(coef)</a:t>
            </a:r>
          </a:p>
          <a:p>
            <a:pPr marL="285750" indent="-285750" algn="ctr">
              <a:buFont typeface="Arial" panose="020B0604020202020204" pitchFamily="34" charset="0"/>
              <a:buChar char="•"/>
            </a:pPr>
            <a:r>
              <a:rPr lang="en-US">
                <a:solidFill>
                  <a:schemeClr val="tx1"/>
                </a:solidFill>
                <a:sym typeface="Wingdings" panose="05000000000000000000" pitchFamily="2" charset="2"/>
              </a:rPr>
              <a:t>z</a:t>
            </a:r>
          </a:p>
          <a:p>
            <a:pPr marL="285750" indent="-285750" algn="ctr">
              <a:buFont typeface="Arial" panose="020B0604020202020204" pitchFamily="34" charset="0"/>
              <a:buChar char="•"/>
            </a:pPr>
            <a:r>
              <a:rPr lang="en-US">
                <a:solidFill>
                  <a:schemeClr val="tx1"/>
                </a:solidFill>
                <a:sym typeface="Wingdings" panose="05000000000000000000" pitchFamily="2" charset="2"/>
              </a:rPr>
              <a:t>p</a:t>
            </a:r>
          </a:p>
          <a:p>
            <a:pPr marL="285750" indent="-285750" algn="ctr">
              <a:buFont typeface="Arial" panose="020B0604020202020204" pitchFamily="34" charset="0"/>
              <a:buChar char="•"/>
            </a:pPr>
            <a:r>
              <a:rPr lang="en-US">
                <a:solidFill>
                  <a:schemeClr val="tx1"/>
                </a:solidFill>
                <a:sym typeface="Wingdings" panose="05000000000000000000" pitchFamily="2" charset="2"/>
              </a:rPr>
              <a:t>cilow</a:t>
            </a:r>
          </a:p>
          <a:p>
            <a:pPr marL="285750" indent="-285750" algn="ctr">
              <a:buFont typeface="Arial" panose="020B0604020202020204" pitchFamily="34" charset="0"/>
              <a:buChar char="•"/>
            </a:pPr>
            <a:r>
              <a:rPr lang="en-US">
                <a:solidFill>
                  <a:schemeClr val="tx1"/>
                </a:solidFill>
                <a:sym typeface="Wingdings" panose="05000000000000000000" pitchFamily="2" charset="2"/>
              </a:rPr>
              <a:t>cihigh</a:t>
            </a:r>
          </a:p>
          <a:p>
            <a:pPr marL="285750" indent="-285750" algn="ctr">
              <a:buFont typeface="Arial" panose="020B0604020202020204" pitchFamily="34" charset="0"/>
              <a:buChar char="•"/>
            </a:pPr>
            <a:endParaRPr lang="en-US">
              <a:solidFill>
                <a:schemeClr val="tx1"/>
              </a:solidFill>
            </a:endParaRPr>
          </a:p>
        </p:txBody>
      </p:sp>
    </p:spTree>
    <p:extLst>
      <p:ext uri="{BB962C8B-B14F-4D97-AF65-F5344CB8AC3E}">
        <p14:creationId xmlns:p14="http://schemas.microsoft.com/office/powerpoint/2010/main" val="36583884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F02C8-EC6E-F465-E973-A8E2B5327CFB}"/>
              </a:ext>
            </a:extLst>
          </p:cNvPr>
          <p:cNvSpPr>
            <a:spLocks noGrp="1"/>
          </p:cNvSpPr>
          <p:nvPr>
            <p:ph type="title"/>
          </p:nvPr>
        </p:nvSpPr>
        <p:spPr>
          <a:xfrm>
            <a:off x="902208" y="420624"/>
            <a:ext cx="5864352" cy="3621024"/>
          </a:xfrm>
        </p:spPr>
        <p:txBody>
          <a:bodyPr anchor="b">
            <a:normAutofit/>
          </a:bodyPr>
          <a:lstStyle/>
          <a:p>
            <a:r>
              <a:rPr lang="en-US" dirty="0"/>
              <a:t>Do I even need a loop or function?</a:t>
            </a:r>
          </a:p>
        </p:txBody>
      </p:sp>
      <p:pic>
        <p:nvPicPr>
          <p:cNvPr id="5" name="Picture 4" descr="Quizzical burrowing owl looking forward">
            <a:extLst>
              <a:ext uri="{FF2B5EF4-FFF2-40B4-BE49-F238E27FC236}">
                <a16:creationId xmlns:a16="http://schemas.microsoft.com/office/drawing/2014/main" id="{2CFC8F1A-8D15-B7E6-E4BC-1D94978F5066}"/>
              </a:ext>
            </a:extLst>
          </p:cNvPr>
          <p:cNvPicPr>
            <a:picLocks noChangeAspect="1"/>
          </p:cNvPicPr>
          <p:nvPr/>
        </p:nvPicPr>
        <p:blipFill>
          <a:blip r:embed="rId3"/>
          <a:srcRect l="25892" r="25892"/>
          <a:stretch/>
        </p:blipFill>
        <p:spPr>
          <a:xfrm>
            <a:off x="7625969" y="-9144"/>
            <a:ext cx="4581525" cy="6602413"/>
          </a:xfrm>
          <a:prstGeom prst="rect">
            <a:avLst/>
          </a:prstGeom>
          <a:noFill/>
        </p:spPr>
      </p:pic>
    </p:spTree>
    <p:extLst>
      <p:ext uri="{BB962C8B-B14F-4D97-AF65-F5344CB8AC3E}">
        <p14:creationId xmlns:p14="http://schemas.microsoft.com/office/powerpoint/2010/main" val="30701225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0A7F-5DC8-636E-DE33-7BE7AD375F31}"/>
              </a:ext>
            </a:extLst>
          </p:cNvPr>
          <p:cNvSpPr>
            <a:spLocks noGrp="1"/>
          </p:cNvSpPr>
          <p:nvPr>
            <p:ph type="title"/>
          </p:nvPr>
        </p:nvSpPr>
        <p:spPr/>
        <p:txBody>
          <a:bodyPr/>
          <a:lstStyle/>
          <a:p>
            <a:r>
              <a:rPr lang="en-US"/>
              <a:t>Sometimes…no</a:t>
            </a:r>
          </a:p>
        </p:txBody>
      </p:sp>
      <p:sp>
        <p:nvSpPr>
          <p:cNvPr id="3" name="Text Placeholder 2">
            <a:extLst>
              <a:ext uri="{FF2B5EF4-FFF2-40B4-BE49-F238E27FC236}">
                <a16:creationId xmlns:a16="http://schemas.microsoft.com/office/drawing/2014/main" id="{D70E52F0-10C2-BD1E-F511-74CC2CFC6367}"/>
              </a:ext>
            </a:extLst>
          </p:cNvPr>
          <p:cNvSpPr>
            <a:spLocks noGrp="1"/>
          </p:cNvSpPr>
          <p:nvPr>
            <p:ph type="body" sz="quarter" idx="11"/>
          </p:nvPr>
        </p:nvSpPr>
        <p:spPr>
          <a:xfrm>
            <a:off x="899160" y="2026920"/>
            <a:ext cx="8854440" cy="1852353"/>
          </a:xfrm>
        </p:spPr>
        <p:txBody>
          <a:bodyPr/>
          <a:lstStyle/>
          <a:p>
            <a:r>
              <a:rPr lang="en-US" b="1">
                <a:latin typeface="Avenir Next LT Pro Demi" panose="020B0704020202020204" pitchFamily="34" charset="0"/>
              </a:rPr>
              <a:t>Example problem</a:t>
            </a:r>
          </a:p>
          <a:p>
            <a:pPr marL="800100" lvl="1" indent="-342900">
              <a:buFont typeface="Arial" panose="020B0604020202020204" pitchFamily="34" charset="0"/>
              <a:buChar char="•"/>
            </a:pPr>
            <a:r>
              <a:rPr lang="en-US"/>
              <a:t>Compare values from 2 columns by variable name</a:t>
            </a:r>
          </a:p>
          <a:p>
            <a:pPr marL="800100" lvl="1" indent="-342900">
              <a:buFont typeface="Arial" panose="020B0604020202020204" pitchFamily="34" charset="0"/>
              <a:buChar char="•"/>
            </a:pPr>
            <a:r>
              <a:rPr lang="en-US"/>
              <a:t>Iterating through 20+ pairs of columns</a:t>
            </a:r>
          </a:p>
        </p:txBody>
      </p:sp>
      <p:sp>
        <p:nvSpPr>
          <p:cNvPr id="4" name="Slide Number Placeholder 3">
            <a:extLst>
              <a:ext uri="{FF2B5EF4-FFF2-40B4-BE49-F238E27FC236}">
                <a16:creationId xmlns:a16="http://schemas.microsoft.com/office/drawing/2014/main" id="{9A3EA67E-4928-BCF2-9FED-4F5878CF8B81}"/>
              </a:ext>
            </a:extLst>
          </p:cNvPr>
          <p:cNvSpPr>
            <a:spLocks noGrp="1"/>
          </p:cNvSpPr>
          <p:nvPr>
            <p:ph type="sldNum" sz="quarter" idx="12"/>
          </p:nvPr>
        </p:nvSpPr>
        <p:spPr/>
        <p:txBody>
          <a:bodyPr/>
          <a:lstStyle/>
          <a:p>
            <a:fld id="{B5CEABB6-07DC-46E8-9B57-56EC44A396E5}" type="slidenum">
              <a:rPr lang="en-US" smtClean="0"/>
              <a:pPr/>
              <a:t>109</a:t>
            </a:fld>
            <a:endParaRPr lang="en-US"/>
          </a:p>
        </p:txBody>
      </p:sp>
      <p:pic>
        <p:nvPicPr>
          <p:cNvPr id="9" name="Picture 8">
            <a:extLst>
              <a:ext uri="{FF2B5EF4-FFF2-40B4-BE49-F238E27FC236}">
                <a16:creationId xmlns:a16="http://schemas.microsoft.com/office/drawing/2014/main" id="{6AB485B1-2444-83A8-F99D-87DDBF186E72}"/>
              </a:ext>
            </a:extLst>
          </p:cNvPr>
          <p:cNvPicPr>
            <a:picLocks noChangeAspect="1"/>
          </p:cNvPicPr>
          <p:nvPr/>
        </p:nvPicPr>
        <p:blipFill>
          <a:blip r:embed="rId3"/>
          <a:stretch>
            <a:fillRect/>
          </a:stretch>
        </p:blipFill>
        <p:spPr>
          <a:xfrm>
            <a:off x="2100072" y="4518781"/>
            <a:ext cx="9596521" cy="1727841"/>
          </a:xfrm>
          <a:prstGeom prst="rect">
            <a:avLst/>
          </a:prstGeom>
        </p:spPr>
      </p:pic>
    </p:spTree>
    <p:extLst>
      <p:ext uri="{BB962C8B-B14F-4D97-AF65-F5344CB8AC3E}">
        <p14:creationId xmlns:p14="http://schemas.microsoft.com/office/powerpoint/2010/main" val="2114724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F1E5-CDF1-BF9D-D435-7270FB335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40CAE-FF11-0D81-1C68-3ADCCB1B72E3}"/>
              </a:ext>
            </a:extLst>
          </p:cNvPr>
          <p:cNvSpPr>
            <a:spLocks noGrp="1"/>
          </p:cNvSpPr>
          <p:nvPr>
            <p:ph type="title"/>
          </p:nvPr>
        </p:nvSpPr>
        <p:spPr>
          <a:xfrm>
            <a:off x="893064" y="72518"/>
            <a:ext cx="10405174" cy="1326514"/>
          </a:xfrm>
        </p:spPr>
        <p:txBody>
          <a:bodyPr/>
          <a:lstStyle/>
          <a:p>
            <a:r>
              <a:rPr lang="en-US" dirty="0"/>
              <a:t>global vs local environments </a:t>
            </a:r>
            <a:endParaRPr lang="en-ZA" dirty="0"/>
          </a:p>
        </p:txBody>
      </p:sp>
      <p:sp>
        <p:nvSpPr>
          <p:cNvPr id="3" name="Slide Number Placeholder 2">
            <a:extLst>
              <a:ext uri="{FF2B5EF4-FFF2-40B4-BE49-F238E27FC236}">
                <a16:creationId xmlns:a16="http://schemas.microsoft.com/office/drawing/2014/main" id="{E68E95FC-5D4D-5784-6D65-2795326347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a:p>
        </p:txBody>
      </p:sp>
      <p:sp>
        <p:nvSpPr>
          <p:cNvPr id="7" name="TextBox 6">
            <a:extLst>
              <a:ext uri="{FF2B5EF4-FFF2-40B4-BE49-F238E27FC236}">
                <a16:creationId xmlns:a16="http://schemas.microsoft.com/office/drawing/2014/main" id="{9461DA09-2F15-3C3F-1D23-B126E9EB17D8}"/>
              </a:ext>
            </a:extLst>
          </p:cNvPr>
          <p:cNvSpPr txBox="1"/>
          <p:nvPr/>
        </p:nvSpPr>
        <p:spPr>
          <a:xfrm>
            <a:off x="6560900" y="1852365"/>
            <a:ext cx="4737337"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err="1">
                <a:solidFill>
                  <a:schemeClr val="accent5">
                    <a:lumMod val="20000"/>
                    <a:lumOff val="80000"/>
                  </a:schemeClr>
                </a:solidFill>
              </a:rPr>
              <a:t>vec</a:t>
            </a:r>
            <a:r>
              <a:rPr lang="en-US" dirty="0">
                <a:solidFill>
                  <a:schemeClr val="accent5">
                    <a:lumMod val="20000"/>
                    <a:lumOff val="80000"/>
                  </a:schemeClr>
                </a:solidFill>
              </a:rPr>
              <a:t> &lt;- 0</a:t>
            </a:r>
          </a:p>
          <a:p>
            <a:r>
              <a:rPr lang="en-US" dirty="0" err="1">
                <a:solidFill>
                  <a:schemeClr val="accent5">
                    <a:lumMod val="20000"/>
                    <a:lumOff val="80000"/>
                  </a:schemeClr>
                </a:solidFill>
              </a:rPr>
              <a:t>vec</a:t>
            </a:r>
            <a:r>
              <a:rPr lang="en-US" dirty="0">
                <a:solidFill>
                  <a:schemeClr val="accent5">
                    <a:lumMod val="20000"/>
                    <a:lumOff val="80000"/>
                  </a:schemeClr>
                </a:solidFill>
              </a:rPr>
              <a:t>[i]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a:t>
            </a:r>
            <a:r>
              <a:rPr lang="en-US" dirty="0" err="1">
                <a:solidFill>
                  <a:schemeClr val="accent5">
                    <a:lumMod val="20000"/>
                    <a:lumOff val="80000"/>
                  </a:schemeClr>
                </a:solidFill>
              </a:rPr>
              <a:t>vec</a:t>
            </a:r>
            <a:r>
              <a:rPr lang="en-US" dirty="0">
                <a:solidFill>
                  <a:schemeClr val="accent5">
                    <a:lumMod val="20000"/>
                    <a:lumOff val="80000"/>
                  </a:schemeClr>
                </a:solidFill>
              </a:rPr>
              <a:t>)</a:t>
            </a:r>
          </a:p>
          <a:p>
            <a:r>
              <a:rPr lang="en-US" dirty="0">
                <a:solidFill>
                  <a:schemeClr val="accent5">
                    <a:lumMod val="75000"/>
                  </a:schemeClr>
                </a:solidFill>
              </a:rPr>
              <a:t>&gt; [1] 0 NA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10</a:t>
            </a:r>
          </a:p>
        </p:txBody>
      </p:sp>
      <p:sp>
        <p:nvSpPr>
          <p:cNvPr id="12" name="TextBox 11">
            <a:extLst>
              <a:ext uri="{FF2B5EF4-FFF2-40B4-BE49-F238E27FC236}">
                <a16:creationId xmlns:a16="http://schemas.microsoft.com/office/drawing/2014/main" id="{B6E6E7D1-068A-DB27-9C90-730A6D4DB7D4}"/>
              </a:ext>
            </a:extLst>
          </p:cNvPr>
          <p:cNvSpPr txBox="1"/>
          <p:nvPr/>
        </p:nvSpPr>
        <p:spPr>
          <a:xfrm>
            <a:off x="1063008" y="4863223"/>
            <a:ext cx="4926968" cy="123110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err="1"/>
              <a:t>vec</a:t>
            </a:r>
            <a:r>
              <a:rPr lang="en-US" dirty="0"/>
              <a:t> still never created</a:t>
            </a:r>
          </a:p>
          <a:p>
            <a:pPr marL="285750" indent="-285750">
              <a:spcAft>
                <a:spcPts val="1200"/>
              </a:spcAft>
              <a:buFont typeface="Arial" panose="020B0604020202020204" pitchFamily="34" charset="0"/>
              <a:buChar char="•"/>
            </a:pPr>
            <a:endParaRPr lang="en-US" dirty="0"/>
          </a:p>
          <a:p>
            <a:pPr marL="285750" indent="-285750">
              <a:spcAft>
                <a:spcPts val="1200"/>
              </a:spcAft>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A66D95F0-4507-AE5F-8F63-EA0A0FF853B7}"/>
              </a:ext>
            </a:extLst>
          </p:cNvPr>
          <p:cNvSpPr txBox="1"/>
          <p:nvPr/>
        </p:nvSpPr>
        <p:spPr>
          <a:xfrm>
            <a:off x="1063008" y="1852365"/>
            <a:ext cx="4587080"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err="1">
                <a:solidFill>
                  <a:schemeClr val="accent5">
                    <a:lumMod val="20000"/>
                    <a:lumOff val="80000"/>
                  </a:schemeClr>
                </a:solidFill>
              </a:rPr>
              <a:t>vec</a:t>
            </a:r>
            <a:r>
              <a:rPr lang="en-US" dirty="0">
                <a:solidFill>
                  <a:schemeClr val="accent5">
                    <a:lumMod val="20000"/>
                    <a:lumOff val="80000"/>
                  </a:schemeClr>
                </a:solidFill>
              </a:rPr>
              <a:t> &lt;- </a:t>
            </a:r>
            <a:r>
              <a:rPr lang="en-US" dirty="0" err="1">
                <a:solidFill>
                  <a:schemeClr val="accent5">
                    <a:lumMod val="20000"/>
                    <a:lumOff val="80000"/>
                  </a:schemeClr>
                </a:solidFill>
              </a:rPr>
              <a:t>vec</a:t>
            </a:r>
            <a:endParaRPr lang="en-US" dirty="0">
              <a:solidFill>
                <a:schemeClr val="accent5">
                  <a:lumMod val="20000"/>
                  <a:lumOff val="80000"/>
                </a:schemeClr>
              </a:solidFill>
            </a:endParaRPr>
          </a:p>
          <a:p>
            <a:r>
              <a:rPr lang="en-US" dirty="0" err="1">
                <a:solidFill>
                  <a:schemeClr val="accent5">
                    <a:lumMod val="20000"/>
                    <a:lumOff val="80000"/>
                  </a:schemeClr>
                </a:solidFill>
              </a:rPr>
              <a:t>vec</a:t>
            </a:r>
            <a:r>
              <a:rPr lang="en-US" dirty="0">
                <a:solidFill>
                  <a:schemeClr val="accent5">
                    <a:lumMod val="20000"/>
                    <a:lumOff val="80000"/>
                  </a:schemeClr>
                </a:solidFill>
              </a:rPr>
              <a:t>[i]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3">
                    <a:lumMod val="75000"/>
                  </a:schemeClr>
                </a:solidFill>
              </a:rPr>
              <a:t>Error: object ‘</a:t>
            </a:r>
            <a:r>
              <a:rPr lang="en-US" dirty="0" err="1">
                <a:solidFill>
                  <a:schemeClr val="accent3">
                    <a:lumMod val="75000"/>
                  </a:schemeClr>
                </a:solidFill>
              </a:rPr>
              <a:t>vec</a:t>
            </a:r>
            <a:r>
              <a:rPr lang="en-US" dirty="0">
                <a:solidFill>
                  <a:schemeClr val="accent3">
                    <a:lumMod val="75000"/>
                  </a:schemeClr>
                </a:solidFill>
              </a:rPr>
              <a:t>’ not found</a:t>
            </a:r>
          </a:p>
        </p:txBody>
      </p:sp>
      <p:sp>
        <p:nvSpPr>
          <p:cNvPr id="5" name="TextBox 4">
            <a:extLst>
              <a:ext uri="{FF2B5EF4-FFF2-40B4-BE49-F238E27FC236}">
                <a16:creationId xmlns:a16="http://schemas.microsoft.com/office/drawing/2014/main" id="{E540D7F8-4B79-BEDC-F11B-04F80BDF981B}"/>
              </a:ext>
            </a:extLst>
          </p:cNvPr>
          <p:cNvSpPr txBox="1"/>
          <p:nvPr/>
        </p:nvSpPr>
        <p:spPr>
          <a:xfrm>
            <a:off x="6560900" y="4863223"/>
            <a:ext cx="5401252" cy="206210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err="1"/>
              <a:t>vec</a:t>
            </a:r>
            <a:r>
              <a:rPr lang="en-US" dirty="0"/>
              <a:t> created within the function</a:t>
            </a:r>
          </a:p>
          <a:p>
            <a:pPr marL="285750" indent="-285750">
              <a:spcAft>
                <a:spcPts val="1200"/>
              </a:spcAft>
              <a:buFont typeface="Arial" panose="020B0604020202020204" pitchFamily="34" charset="0"/>
              <a:buChar char="•"/>
            </a:pPr>
            <a:r>
              <a:rPr lang="en-US" dirty="0"/>
              <a:t>Each time the function loops around a new index is added, but the value of the first index is returned to 0</a:t>
            </a:r>
          </a:p>
          <a:p>
            <a:pPr marL="285750" indent="-285750">
              <a:spcAft>
                <a:spcPts val="1200"/>
              </a:spcAft>
              <a:buFont typeface="Arial" panose="020B0604020202020204" pitchFamily="34" charset="0"/>
              <a:buChar char="•"/>
            </a:pPr>
            <a:r>
              <a:rPr lang="en-US" dirty="0"/>
              <a:t>Only the value assigned to the last index (10) is retained</a:t>
            </a:r>
          </a:p>
        </p:txBody>
      </p:sp>
    </p:spTree>
    <p:extLst>
      <p:ext uri="{BB962C8B-B14F-4D97-AF65-F5344CB8AC3E}">
        <p14:creationId xmlns:p14="http://schemas.microsoft.com/office/powerpoint/2010/main" val="180401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D7978-D24B-BF70-CB14-C48B1F942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17990-DEEB-E07F-393F-86C3E924F745}"/>
              </a:ext>
            </a:extLst>
          </p:cNvPr>
          <p:cNvSpPr>
            <a:spLocks noGrp="1"/>
          </p:cNvSpPr>
          <p:nvPr>
            <p:ph type="title"/>
          </p:nvPr>
        </p:nvSpPr>
        <p:spPr/>
        <p:txBody>
          <a:bodyPr/>
          <a:lstStyle/>
          <a:p>
            <a:r>
              <a:rPr lang="en-US"/>
              <a:t>Alternative: Pivoting</a:t>
            </a:r>
          </a:p>
        </p:txBody>
      </p:sp>
      <p:sp>
        <p:nvSpPr>
          <p:cNvPr id="4" name="Slide Number Placeholder 3">
            <a:extLst>
              <a:ext uri="{FF2B5EF4-FFF2-40B4-BE49-F238E27FC236}">
                <a16:creationId xmlns:a16="http://schemas.microsoft.com/office/drawing/2014/main" id="{0796DEF0-3AAE-9DFD-F5B4-ECD0C9A94B00}"/>
              </a:ext>
            </a:extLst>
          </p:cNvPr>
          <p:cNvSpPr>
            <a:spLocks noGrp="1"/>
          </p:cNvSpPr>
          <p:nvPr>
            <p:ph type="sldNum" sz="quarter" idx="12"/>
          </p:nvPr>
        </p:nvSpPr>
        <p:spPr/>
        <p:txBody>
          <a:bodyPr/>
          <a:lstStyle/>
          <a:p>
            <a:fld id="{B5CEABB6-07DC-46E8-9B57-56EC44A396E5}" type="slidenum">
              <a:rPr lang="en-US" smtClean="0"/>
              <a:pPr/>
              <a:t>110</a:t>
            </a:fld>
            <a:endParaRPr lang="en-US"/>
          </a:p>
        </p:txBody>
      </p:sp>
      <p:sp>
        <p:nvSpPr>
          <p:cNvPr id="7" name="TextBox 6">
            <a:extLst>
              <a:ext uri="{FF2B5EF4-FFF2-40B4-BE49-F238E27FC236}">
                <a16:creationId xmlns:a16="http://schemas.microsoft.com/office/drawing/2014/main" id="{D92E243D-0633-1867-C21F-AC595B498434}"/>
              </a:ext>
            </a:extLst>
          </p:cNvPr>
          <p:cNvSpPr txBox="1"/>
          <p:nvPr/>
        </p:nvSpPr>
        <p:spPr>
          <a:xfrm>
            <a:off x="911352" y="1692074"/>
            <a:ext cx="8136395" cy="923330"/>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long_medication</a:t>
            </a:r>
            <a:r>
              <a:rPr lang="en-US" dirty="0">
                <a:solidFill>
                  <a:schemeClr val="accent5">
                    <a:lumMod val="20000"/>
                    <a:lumOff val="80000"/>
                  </a:schemeClr>
                </a:solidFill>
              </a:rPr>
              <a:t> &lt;- </a:t>
            </a:r>
            <a:r>
              <a:rPr lang="en-US" dirty="0" err="1">
                <a:solidFill>
                  <a:schemeClr val="accent5">
                    <a:lumMod val="20000"/>
                    <a:lumOff val="80000"/>
                  </a:schemeClr>
                </a:solidFill>
              </a:rPr>
              <a:t>scrambled_medication</a:t>
            </a:r>
            <a:r>
              <a:rPr lang="en-US" dirty="0">
                <a:solidFill>
                  <a:schemeClr val="accent5">
                    <a:lumMod val="20000"/>
                    <a:lumOff val="80000"/>
                  </a:schemeClr>
                </a:solidFill>
              </a:rPr>
              <a:t> %&gt;%</a:t>
            </a:r>
          </a:p>
          <a:p>
            <a:r>
              <a:rPr lang="en-US" dirty="0">
                <a:solidFill>
                  <a:schemeClr val="accent5">
                    <a:lumMod val="20000"/>
                    <a:lumOff val="80000"/>
                  </a:schemeClr>
                </a:solidFill>
              </a:rPr>
              <a:t>  </a:t>
            </a:r>
            <a:r>
              <a:rPr lang="en-US" dirty="0" err="1">
                <a:solidFill>
                  <a:schemeClr val="accent5">
                    <a:lumMod val="20000"/>
                    <a:lumOff val="80000"/>
                  </a:schemeClr>
                </a:solidFill>
              </a:rPr>
              <a:t>pivot_longer</a:t>
            </a:r>
            <a:r>
              <a:rPr lang="en-US" dirty="0">
                <a:solidFill>
                  <a:schemeClr val="accent5">
                    <a:lumMod val="20000"/>
                    <a:lumOff val="80000"/>
                  </a:schemeClr>
                </a:solidFill>
              </a:rPr>
              <a:t>(!pid, </a:t>
            </a:r>
            <a:r>
              <a:rPr lang="en-US" dirty="0" err="1">
                <a:solidFill>
                  <a:schemeClr val="accent5">
                    <a:lumMod val="20000"/>
                    <a:lumOff val="80000"/>
                  </a:schemeClr>
                </a:solidFill>
              </a:rPr>
              <a:t>names_to</a:t>
            </a:r>
            <a:r>
              <a:rPr lang="en-US" dirty="0">
                <a:solidFill>
                  <a:schemeClr val="accent5">
                    <a:lumMod val="20000"/>
                    <a:lumOff val="80000"/>
                  </a:schemeClr>
                </a:solidFill>
              </a:rPr>
              <a:t> = c(“med”, “.value”), </a:t>
            </a:r>
            <a:r>
              <a:rPr lang="en-US" dirty="0" err="1">
                <a:solidFill>
                  <a:schemeClr val="accent5">
                    <a:lumMod val="20000"/>
                    <a:lumOff val="80000"/>
                  </a:schemeClr>
                </a:solidFill>
              </a:rPr>
              <a:t>names_sep</a:t>
            </a:r>
            <a:r>
              <a:rPr lang="en-US" dirty="0">
                <a:solidFill>
                  <a:schemeClr val="accent5">
                    <a:lumMod val="20000"/>
                    <a:lumOff val="80000"/>
                  </a:schemeClr>
                </a:solidFill>
              </a:rPr>
              <a:t> = “_”)</a:t>
            </a:r>
          </a:p>
        </p:txBody>
      </p:sp>
      <p:pic>
        <p:nvPicPr>
          <p:cNvPr id="10" name="Picture 9">
            <a:extLst>
              <a:ext uri="{FF2B5EF4-FFF2-40B4-BE49-F238E27FC236}">
                <a16:creationId xmlns:a16="http://schemas.microsoft.com/office/drawing/2014/main" id="{03A9BB3E-C24D-C5C0-FBD6-5692A3AC5F29}"/>
              </a:ext>
            </a:extLst>
          </p:cNvPr>
          <p:cNvPicPr>
            <a:picLocks noChangeAspect="1"/>
          </p:cNvPicPr>
          <p:nvPr/>
        </p:nvPicPr>
        <p:blipFill>
          <a:blip r:embed="rId3"/>
          <a:srcRect/>
          <a:stretch/>
        </p:blipFill>
        <p:spPr>
          <a:xfrm>
            <a:off x="7615646" y="2879886"/>
            <a:ext cx="4019849" cy="3549298"/>
          </a:xfrm>
          <a:prstGeom prst="rect">
            <a:avLst/>
          </a:prstGeom>
        </p:spPr>
      </p:pic>
    </p:spTree>
    <p:extLst>
      <p:ext uri="{BB962C8B-B14F-4D97-AF65-F5344CB8AC3E}">
        <p14:creationId xmlns:p14="http://schemas.microsoft.com/office/powerpoint/2010/main" val="11341783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DF044-0D9A-51E1-9535-E2F742DB59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7C5634-2E28-9FBD-9B55-3FEC9E804461}"/>
              </a:ext>
            </a:extLst>
          </p:cNvPr>
          <p:cNvSpPr>
            <a:spLocks noGrp="1"/>
          </p:cNvSpPr>
          <p:nvPr>
            <p:ph type="title"/>
          </p:nvPr>
        </p:nvSpPr>
        <p:spPr/>
        <p:txBody>
          <a:bodyPr/>
          <a:lstStyle/>
          <a:p>
            <a:r>
              <a:rPr lang="en-US"/>
              <a:t>Alternative: Pivoting</a:t>
            </a:r>
          </a:p>
        </p:txBody>
      </p:sp>
      <p:sp>
        <p:nvSpPr>
          <p:cNvPr id="4" name="Slide Number Placeholder 3">
            <a:extLst>
              <a:ext uri="{FF2B5EF4-FFF2-40B4-BE49-F238E27FC236}">
                <a16:creationId xmlns:a16="http://schemas.microsoft.com/office/drawing/2014/main" id="{FE27B57E-C6C4-209A-383A-55E20440E609}"/>
              </a:ext>
            </a:extLst>
          </p:cNvPr>
          <p:cNvSpPr>
            <a:spLocks noGrp="1"/>
          </p:cNvSpPr>
          <p:nvPr>
            <p:ph type="sldNum" sz="quarter" idx="12"/>
          </p:nvPr>
        </p:nvSpPr>
        <p:spPr/>
        <p:txBody>
          <a:bodyPr/>
          <a:lstStyle/>
          <a:p>
            <a:fld id="{B5CEABB6-07DC-46E8-9B57-56EC44A396E5}" type="slidenum">
              <a:rPr lang="en-US" smtClean="0"/>
              <a:pPr/>
              <a:t>111</a:t>
            </a:fld>
            <a:endParaRPr lang="en-US"/>
          </a:p>
        </p:txBody>
      </p:sp>
      <p:sp>
        <p:nvSpPr>
          <p:cNvPr id="7" name="TextBox 6">
            <a:extLst>
              <a:ext uri="{FF2B5EF4-FFF2-40B4-BE49-F238E27FC236}">
                <a16:creationId xmlns:a16="http://schemas.microsoft.com/office/drawing/2014/main" id="{77C2AC45-3792-18DA-A355-C991A83FAFBF}"/>
              </a:ext>
            </a:extLst>
          </p:cNvPr>
          <p:cNvSpPr txBox="1"/>
          <p:nvPr/>
        </p:nvSpPr>
        <p:spPr>
          <a:xfrm>
            <a:off x="911351" y="1692074"/>
            <a:ext cx="11054226"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long_medication</a:t>
            </a:r>
            <a:r>
              <a:rPr lang="en-US" dirty="0">
                <a:solidFill>
                  <a:schemeClr val="accent5">
                    <a:lumMod val="20000"/>
                    <a:lumOff val="80000"/>
                  </a:schemeClr>
                </a:solidFill>
              </a:rPr>
              <a:t> &lt;- </a:t>
            </a:r>
            <a:r>
              <a:rPr lang="en-US" dirty="0" err="1">
                <a:solidFill>
                  <a:schemeClr val="accent5">
                    <a:lumMod val="20000"/>
                    <a:lumOff val="80000"/>
                  </a:schemeClr>
                </a:solidFill>
              </a:rPr>
              <a:t>scrambled_medication</a:t>
            </a:r>
            <a:r>
              <a:rPr lang="en-US" dirty="0">
                <a:solidFill>
                  <a:schemeClr val="accent5">
                    <a:lumMod val="20000"/>
                    <a:lumOff val="80000"/>
                  </a:schemeClr>
                </a:solidFill>
              </a:rPr>
              <a:t> %&gt;%</a:t>
            </a:r>
          </a:p>
          <a:p>
            <a:r>
              <a:rPr lang="en-US" dirty="0">
                <a:solidFill>
                  <a:schemeClr val="accent5">
                    <a:lumMod val="20000"/>
                    <a:lumOff val="80000"/>
                  </a:schemeClr>
                </a:solidFill>
              </a:rPr>
              <a:t>  </a:t>
            </a:r>
            <a:r>
              <a:rPr lang="en-US" dirty="0" err="1">
                <a:solidFill>
                  <a:schemeClr val="accent5">
                    <a:lumMod val="20000"/>
                    <a:lumOff val="80000"/>
                  </a:schemeClr>
                </a:solidFill>
              </a:rPr>
              <a:t>pivot_longer</a:t>
            </a:r>
            <a:r>
              <a:rPr lang="en-US" dirty="0">
                <a:solidFill>
                  <a:schemeClr val="accent5">
                    <a:lumMod val="20000"/>
                    <a:lumOff val="80000"/>
                  </a:schemeClr>
                </a:solidFill>
              </a:rPr>
              <a:t>(!pid, </a:t>
            </a:r>
            <a:r>
              <a:rPr lang="en-US" dirty="0" err="1">
                <a:solidFill>
                  <a:schemeClr val="accent5">
                    <a:lumMod val="20000"/>
                    <a:lumOff val="80000"/>
                  </a:schemeClr>
                </a:solidFill>
              </a:rPr>
              <a:t>names_to</a:t>
            </a:r>
            <a:r>
              <a:rPr lang="en-US" dirty="0">
                <a:solidFill>
                  <a:schemeClr val="accent5">
                    <a:lumMod val="20000"/>
                    <a:lumOff val="80000"/>
                  </a:schemeClr>
                </a:solidFill>
              </a:rPr>
              <a:t> = c(“med”, “.value”), </a:t>
            </a:r>
            <a:r>
              <a:rPr lang="en-US" dirty="0" err="1">
                <a:solidFill>
                  <a:schemeClr val="accent5">
                    <a:lumMod val="20000"/>
                    <a:lumOff val="80000"/>
                  </a:schemeClr>
                </a:solidFill>
              </a:rPr>
              <a:t>names_sep</a:t>
            </a:r>
            <a:r>
              <a:rPr lang="en-US" dirty="0">
                <a:solidFill>
                  <a:schemeClr val="accent5">
                    <a:lumMod val="20000"/>
                    <a:lumOff val="80000"/>
                  </a:schemeClr>
                </a:solidFill>
              </a:rPr>
              <a:t> = “_”) %&gt;%</a:t>
            </a:r>
          </a:p>
          <a:p>
            <a:r>
              <a:rPr lang="en-US" dirty="0">
                <a:solidFill>
                  <a:schemeClr val="accent5">
                    <a:lumMod val="20000"/>
                    <a:lumOff val="80000"/>
                  </a:schemeClr>
                </a:solidFill>
              </a:rPr>
              <a:t>  mutate(</a:t>
            </a:r>
            <a:r>
              <a:rPr lang="en-US" dirty="0" err="1">
                <a:solidFill>
                  <a:schemeClr val="accent5">
                    <a:lumMod val="20000"/>
                    <a:lumOff val="80000"/>
                  </a:schemeClr>
                </a:solidFill>
              </a:rPr>
              <a:t>dosknown_disc</a:t>
            </a:r>
            <a:r>
              <a:rPr lang="en-US" dirty="0">
                <a:solidFill>
                  <a:schemeClr val="accent5">
                    <a:lumMod val="20000"/>
                    <a:lumOff val="80000"/>
                  </a:schemeClr>
                </a:solidFill>
              </a:rPr>
              <a:t> = ifelse(</a:t>
            </a:r>
            <a:r>
              <a:rPr lang="en-US" dirty="0" err="1">
                <a:solidFill>
                  <a:schemeClr val="accent5">
                    <a:lumMod val="20000"/>
                    <a:lumOff val="80000"/>
                  </a:schemeClr>
                </a:solidFill>
              </a:rPr>
              <a:t>dosknown</a:t>
            </a:r>
            <a:r>
              <a:rPr lang="en-US" dirty="0">
                <a:solidFill>
                  <a:schemeClr val="accent5">
                    <a:lumMod val="20000"/>
                    <a:lumOff val="80000"/>
                  </a:schemeClr>
                </a:solidFill>
              </a:rPr>
              <a:t>==1 &amp; !is.na(</a:t>
            </a:r>
            <a:r>
              <a:rPr lang="en-US" dirty="0" err="1">
                <a:solidFill>
                  <a:schemeClr val="accent5">
                    <a:lumMod val="20000"/>
                    <a:lumOff val="80000"/>
                  </a:schemeClr>
                </a:solidFill>
              </a:rPr>
              <a:t>dosknown</a:t>
            </a:r>
            <a:r>
              <a:rPr lang="en-US" dirty="0">
                <a:solidFill>
                  <a:schemeClr val="accent5">
                    <a:lumMod val="20000"/>
                    <a:lumOff val="80000"/>
                  </a:schemeClr>
                </a:solidFill>
              </a:rPr>
              <a:t>) &amp; is.na(dos), 1,                                 </a:t>
            </a:r>
          </a:p>
          <a:p>
            <a:r>
              <a:rPr lang="en-US" dirty="0">
                <a:solidFill>
                  <a:schemeClr val="accent5">
                    <a:lumMod val="20000"/>
                    <a:lumOff val="80000"/>
                  </a:schemeClr>
                </a:solidFill>
              </a:rPr>
              <a:t>                                                           ifelse(</a:t>
            </a:r>
            <a:r>
              <a:rPr lang="en-US" dirty="0" err="1">
                <a:solidFill>
                  <a:schemeClr val="accent5">
                    <a:lumMod val="20000"/>
                    <a:lumOff val="80000"/>
                  </a:schemeClr>
                </a:solidFill>
              </a:rPr>
              <a:t>dosknown</a:t>
            </a:r>
            <a:r>
              <a:rPr lang="en-US" dirty="0">
                <a:solidFill>
                  <a:schemeClr val="accent5">
                    <a:lumMod val="20000"/>
                    <a:lumOff val="80000"/>
                  </a:schemeClr>
                </a:solidFill>
              </a:rPr>
              <a:t>==1 &amp; !is.na(</a:t>
            </a:r>
            <a:r>
              <a:rPr lang="en-US" dirty="0" err="1">
                <a:solidFill>
                  <a:schemeClr val="accent5">
                    <a:lumMod val="20000"/>
                    <a:lumOff val="80000"/>
                  </a:schemeClr>
                </a:solidFill>
              </a:rPr>
              <a:t>dosknown</a:t>
            </a:r>
            <a:r>
              <a:rPr lang="en-US" dirty="0">
                <a:solidFill>
                  <a:schemeClr val="accent5">
                    <a:lumMod val="20000"/>
                    <a:lumOff val="80000"/>
                  </a:schemeClr>
                </a:solidFill>
              </a:rPr>
              <a:t>) &amp; dos==99 &amp; !is.na(dos), 1, 0)))</a:t>
            </a:r>
          </a:p>
        </p:txBody>
      </p:sp>
      <p:pic>
        <p:nvPicPr>
          <p:cNvPr id="10" name="Picture 9">
            <a:extLst>
              <a:ext uri="{FF2B5EF4-FFF2-40B4-BE49-F238E27FC236}">
                <a16:creationId xmlns:a16="http://schemas.microsoft.com/office/drawing/2014/main" id="{72C2B6DF-C6F4-6767-8BED-9738AE1CE2CF}"/>
              </a:ext>
            </a:extLst>
          </p:cNvPr>
          <p:cNvPicPr>
            <a:picLocks noChangeAspect="1"/>
          </p:cNvPicPr>
          <p:nvPr/>
        </p:nvPicPr>
        <p:blipFill rotWithShape="1">
          <a:blip r:embed="rId3"/>
          <a:srcRect b="18805"/>
          <a:stretch/>
        </p:blipFill>
        <p:spPr>
          <a:xfrm>
            <a:off x="6261202" y="3474636"/>
            <a:ext cx="5234696" cy="2851482"/>
          </a:xfrm>
          <a:prstGeom prst="rect">
            <a:avLst/>
          </a:prstGeom>
        </p:spPr>
      </p:pic>
    </p:spTree>
    <p:extLst>
      <p:ext uri="{BB962C8B-B14F-4D97-AF65-F5344CB8AC3E}">
        <p14:creationId xmlns:p14="http://schemas.microsoft.com/office/powerpoint/2010/main" val="38859822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899160" y="137160"/>
            <a:ext cx="6172200" cy="1249680"/>
          </a:xfrm>
        </p:spPr>
        <p:txBody>
          <a:bodyPr/>
          <a:lstStyle/>
          <a:p>
            <a:r>
              <a:rPr lang="en-US"/>
              <a:t>comparison</a:t>
            </a:r>
            <a:endParaRPr lang="en-ZA"/>
          </a:p>
        </p:txBody>
      </p:sp>
      <p:graphicFrame>
        <p:nvGraphicFramePr>
          <p:cNvPr id="6" name="Table Placeholder 2">
            <a:extLst>
              <a:ext uri="{FF2B5EF4-FFF2-40B4-BE49-F238E27FC236}">
                <a16:creationId xmlns:a16="http://schemas.microsoft.com/office/drawing/2014/main" id="{0F79245D-314F-2B78-AB57-5196A89AD1B0}"/>
              </a:ext>
            </a:extLst>
          </p:cNvPr>
          <p:cNvGraphicFramePr>
            <a:graphicFrameLocks noGrp="1"/>
          </p:cNvGraphicFramePr>
          <p:nvPr>
            <p:ph sz="quarter" idx="13"/>
            <p:extLst>
              <p:ext uri="{D42A27DB-BD31-4B8C-83A1-F6EECF244321}">
                <p14:modId xmlns:p14="http://schemas.microsoft.com/office/powerpoint/2010/main" val="3938204017"/>
              </p:ext>
            </p:extLst>
          </p:nvPr>
        </p:nvGraphicFramePr>
        <p:xfrm>
          <a:off x="911351" y="1399875"/>
          <a:ext cx="10375774" cy="4454267"/>
        </p:xfrm>
        <a:graphic>
          <a:graphicData uri="http://schemas.openxmlformats.org/drawingml/2006/table">
            <a:tbl>
              <a:tblPr firstRow="1" bandRow="1">
                <a:tableStyleId>{3B4B98B0-60AC-42C2-AFA5-B58CD77FA1E5}</a:tableStyleId>
              </a:tblPr>
              <a:tblGrid>
                <a:gridCol w="3815581">
                  <a:extLst>
                    <a:ext uri="{9D8B030D-6E8A-4147-A177-3AD203B41FA5}">
                      <a16:colId xmlns:a16="http://schemas.microsoft.com/office/drawing/2014/main" val="127040821"/>
                    </a:ext>
                  </a:extLst>
                </a:gridCol>
                <a:gridCol w="6560193">
                  <a:extLst>
                    <a:ext uri="{9D8B030D-6E8A-4147-A177-3AD203B41FA5}">
                      <a16:colId xmlns:a16="http://schemas.microsoft.com/office/drawing/2014/main" val="3119692462"/>
                    </a:ext>
                  </a:extLst>
                </a:gridCol>
              </a:tblGrid>
              <a:tr h="847801">
                <a:tc>
                  <a:txBody>
                    <a:bodyPr/>
                    <a:lstStyle/>
                    <a:p>
                      <a:r>
                        <a:rPr lang="en-US" sz="1800"/>
                        <a:t>Type</a:t>
                      </a:r>
                    </a:p>
                  </a:txBody>
                  <a:tcPr anchor="ctr"/>
                </a:tc>
                <a:tc>
                  <a:txBody>
                    <a:bodyPr/>
                    <a:lstStyle/>
                    <a:p>
                      <a:r>
                        <a:rPr lang="en-US" sz="1800" dirty="0"/>
                        <a:t>Characteristics</a:t>
                      </a:r>
                    </a:p>
                  </a:txBody>
                  <a:tcPr anchor="ctr"/>
                </a:tc>
                <a:extLst>
                  <a:ext uri="{0D108BD9-81ED-4DB2-BD59-A6C34878D82A}">
                    <a16:rowId xmlns:a16="http://schemas.microsoft.com/office/drawing/2014/main" val="3298013591"/>
                  </a:ext>
                </a:extLst>
              </a:tr>
              <a:tr h="869065">
                <a:tc>
                  <a:txBody>
                    <a:bodyPr/>
                    <a:lstStyle/>
                    <a:p>
                      <a:r>
                        <a:rPr lang="en-US" sz="1800" dirty="0"/>
                        <a:t>For-loops</a:t>
                      </a:r>
                    </a:p>
                  </a:txBody>
                  <a:tcPr anchor="ctr"/>
                </a:tc>
                <a:tc>
                  <a:txBody>
                    <a:bodyPr/>
                    <a:lstStyle/>
                    <a:p>
                      <a:pPr marL="285750" indent="-285750">
                        <a:buFont typeface="Wingdings" panose="05000000000000000000" pitchFamily="2" charset="2"/>
                        <a:buChar char="v"/>
                      </a:pPr>
                      <a:r>
                        <a:rPr lang="en-US" sz="1800" dirty="0"/>
                        <a:t>Somewhat more intuitive syntax</a:t>
                      </a:r>
                    </a:p>
                    <a:p>
                      <a:pPr marL="285750" indent="-285750">
                        <a:buFont typeface="Wingdings" panose="05000000000000000000" pitchFamily="2" charset="2"/>
                        <a:buChar char="v"/>
                      </a:pPr>
                      <a:r>
                        <a:rPr lang="en-US" sz="1800" dirty="0"/>
                        <a:t>Requires understanding local vs. global environments</a:t>
                      </a:r>
                    </a:p>
                  </a:txBody>
                  <a:tcPr anchor="ctr"/>
                </a:tc>
                <a:extLst>
                  <a:ext uri="{0D108BD9-81ED-4DB2-BD59-A6C34878D82A}">
                    <a16:rowId xmlns:a16="http://schemas.microsoft.com/office/drawing/2014/main" val="3873867931"/>
                  </a:ext>
                </a:extLst>
              </a:tr>
              <a:tr h="912467">
                <a:tc>
                  <a:txBody>
                    <a:bodyPr/>
                    <a:lstStyle/>
                    <a:p>
                      <a:r>
                        <a:rPr lang="en-US" sz="1800" dirty="0"/>
                        <a:t>Functions </a:t>
                      </a:r>
                    </a:p>
                  </a:txBody>
                  <a:tcPr anchor="ctr"/>
                </a:tc>
                <a:tc>
                  <a:txBody>
                    <a:bodyPr/>
                    <a:lstStyle/>
                    <a:p>
                      <a:pPr marL="285750" indent="-285750">
                        <a:buFont typeface="Wingdings" panose="05000000000000000000" pitchFamily="2" charset="2"/>
                        <a:buChar char="v"/>
                      </a:pPr>
                      <a:r>
                        <a:rPr lang="en-US" sz="1800" dirty="0"/>
                        <a:t>Necessary to understand to use other forms of iteration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t>Requires understanding local vs. global environments</a:t>
                      </a:r>
                    </a:p>
                  </a:txBody>
                  <a:tcPr anchor="ctr"/>
                </a:tc>
                <a:extLst>
                  <a:ext uri="{0D108BD9-81ED-4DB2-BD59-A6C34878D82A}">
                    <a16:rowId xmlns:a16="http://schemas.microsoft.com/office/drawing/2014/main" val="2766067616"/>
                  </a:ext>
                </a:extLst>
              </a:tr>
              <a:tr h="912467">
                <a:tc>
                  <a:txBody>
                    <a:bodyPr/>
                    <a:lstStyle/>
                    <a:p>
                      <a:r>
                        <a:rPr lang="en-US" sz="1800" dirty="0"/>
                        <a:t>Map family</a:t>
                      </a:r>
                    </a:p>
                  </a:txBody>
                  <a:tcPr anchor="ctr"/>
                </a:tc>
                <a:tc>
                  <a:txBody>
                    <a:bodyPr/>
                    <a:lstStyle/>
                    <a:p>
                      <a:pPr marL="285750" indent="-285750">
                        <a:buFont typeface="Wingdings" panose="05000000000000000000" pitchFamily="2" charset="2"/>
                        <a:buChar char="v"/>
                      </a:pPr>
                      <a:r>
                        <a:rPr lang="en-US" sz="1800" dirty="0"/>
                        <a:t>Updated version of apply family</a:t>
                      </a:r>
                    </a:p>
                    <a:p>
                      <a:pPr marL="285750" indent="-285750">
                        <a:buFont typeface="Wingdings" panose="05000000000000000000" pitchFamily="2" charset="2"/>
                        <a:buChar char="v"/>
                      </a:pPr>
                      <a:r>
                        <a:rPr lang="en-US" sz="1800" dirty="0"/>
                        <a:t>Compatible with </a:t>
                      </a:r>
                      <a:r>
                        <a:rPr lang="en-US" sz="1800" dirty="0" err="1"/>
                        <a:t>tidyverse</a:t>
                      </a:r>
                      <a:r>
                        <a:rPr lang="en-US" sz="1800" dirty="0"/>
                        <a:t> syntax, verbs, and piping</a:t>
                      </a:r>
                    </a:p>
                  </a:txBody>
                  <a:tcPr anchor="ctr"/>
                </a:tc>
                <a:extLst>
                  <a:ext uri="{0D108BD9-81ED-4DB2-BD59-A6C34878D82A}">
                    <a16:rowId xmlns:a16="http://schemas.microsoft.com/office/drawing/2014/main" val="3684700773"/>
                  </a:ext>
                </a:extLst>
              </a:tr>
              <a:tr h="912467">
                <a:tc>
                  <a:txBody>
                    <a:bodyPr/>
                    <a:lstStyle/>
                    <a:p>
                      <a:r>
                        <a:rPr lang="en-US" sz="1800" dirty="0"/>
                        <a:t>Apply family</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t>Can succinctly loop over cols/rows in </a:t>
                      </a:r>
                      <a:r>
                        <a:rPr lang="en-US" sz="1800" dirty="0" err="1"/>
                        <a:t>dataframes</a:t>
                      </a:r>
                      <a:endParaRPr lang="en-US" sz="1800"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800" dirty="0"/>
                        <a:t>Difficult syntax; </a:t>
                      </a:r>
                      <a:r>
                        <a:rPr lang="en-US" sz="1800" b="0" dirty="0"/>
                        <a:t>steep</a:t>
                      </a:r>
                      <a:r>
                        <a:rPr lang="en-US" sz="1800" dirty="0"/>
                        <a:t> learning curve</a:t>
                      </a:r>
                    </a:p>
                  </a:txBody>
                  <a:tcPr anchor="ctr"/>
                </a:tc>
                <a:extLst>
                  <a:ext uri="{0D108BD9-81ED-4DB2-BD59-A6C34878D82A}">
                    <a16:rowId xmlns:a16="http://schemas.microsoft.com/office/drawing/2014/main" val="85209771"/>
                  </a:ext>
                </a:extLst>
              </a:tr>
            </a:tbl>
          </a:graphicData>
        </a:graphic>
      </p:graphicFrame>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112</a:t>
            </a:fld>
            <a:endParaRPr lang="en-US"/>
          </a:p>
        </p:txBody>
      </p:sp>
    </p:spTree>
    <p:extLst>
      <p:ext uri="{BB962C8B-B14F-4D97-AF65-F5344CB8AC3E}">
        <p14:creationId xmlns:p14="http://schemas.microsoft.com/office/powerpoint/2010/main" val="31192643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893064" y="72518"/>
            <a:ext cx="10405174" cy="1326514"/>
          </a:xfrm>
        </p:spPr>
        <p:txBody>
          <a:bodyPr/>
          <a:lstStyle/>
          <a:p>
            <a:r>
              <a:rPr lang="en-US"/>
              <a:t>Summary &amp; considerations</a:t>
            </a:r>
            <a:endParaRPr lang="en-ZA"/>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2" y="2058669"/>
            <a:ext cx="6192838" cy="3687763"/>
          </a:xfrm>
        </p:spPr>
        <p:txBody>
          <a:bodyPr>
            <a:normAutofit/>
          </a:bodyPr>
          <a:lstStyle/>
          <a:p>
            <a:r>
              <a:rPr lang="en-US"/>
              <a:t>Multiple ways to approach any given problem</a:t>
            </a:r>
          </a:p>
          <a:p>
            <a:r>
              <a:rPr lang="en-US"/>
              <a:t>Global environment vs. environment within loop/function</a:t>
            </a:r>
          </a:p>
          <a:p>
            <a:r>
              <a:rPr lang="en-US"/>
              <a:t>Calling variable names within function &amp; for loops may require specialized characters</a:t>
            </a:r>
          </a:p>
          <a:p>
            <a:r>
              <a:rPr lang="en-US"/>
              <a:t>Lists are your friend</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113</a:t>
            </a:fld>
            <a:endParaRPr lang="en-US"/>
          </a:p>
        </p:txBody>
      </p:sp>
      <p:pic>
        <p:nvPicPr>
          <p:cNvPr id="7" name="Content Placeholder 6" descr="Pencils">
            <a:extLst>
              <a:ext uri="{FF2B5EF4-FFF2-40B4-BE49-F238E27FC236}">
                <a16:creationId xmlns:a16="http://schemas.microsoft.com/office/drawing/2014/main" id="{884B44EC-52CD-4B75-ACB4-EDCB622EF911}"/>
              </a:ext>
            </a:extLst>
          </p:cNvPr>
          <p:cNvPicPr>
            <a:picLocks noGrp="1" noChangeAspect="1"/>
          </p:cNvPicPr>
          <p:nvPr>
            <p:ph sz="quarter" idx="13"/>
          </p:nvPr>
        </p:nvPicPr>
        <p:blipFill>
          <a:blip r:embed="rId2"/>
          <a:stretch>
            <a:fillRect/>
          </a:stretch>
        </p:blipFill>
        <p:spPr>
          <a:xfrm>
            <a:off x="8296275" y="2824771"/>
            <a:ext cx="3001963" cy="2156195"/>
          </a:xfrm>
        </p:spPr>
      </p:pic>
    </p:spTree>
    <p:extLst>
      <p:ext uri="{BB962C8B-B14F-4D97-AF65-F5344CB8AC3E}">
        <p14:creationId xmlns:p14="http://schemas.microsoft.com/office/powerpoint/2010/main" val="16844651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37D96-8040-7C42-9B28-951F1C002210}"/>
              </a:ext>
            </a:extLst>
          </p:cNvPr>
          <p:cNvSpPr>
            <a:spLocks noGrp="1"/>
          </p:cNvSpPr>
          <p:nvPr>
            <p:ph type="title"/>
          </p:nvPr>
        </p:nvSpPr>
        <p:spPr/>
        <p:txBody>
          <a:bodyPr/>
          <a:lstStyle/>
          <a:p>
            <a:r>
              <a:rPr lang="en-US" dirty="0"/>
              <a:t>references &amp; resources</a:t>
            </a:r>
          </a:p>
        </p:txBody>
      </p:sp>
      <p:sp>
        <p:nvSpPr>
          <p:cNvPr id="3" name="Content Placeholder 2">
            <a:extLst>
              <a:ext uri="{FF2B5EF4-FFF2-40B4-BE49-F238E27FC236}">
                <a16:creationId xmlns:a16="http://schemas.microsoft.com/office/drawing/2014/main" id="{81211200-9438-34C9-253C-E05FDB231D78}"/>
              </a:ext>
            </a:extLst>
          </p:cNvPr>
          <p:cNvSpPr>
            <a:spLocks noGrp="1"/>
          </p:cNvSpPr>
          <p:nvPr>
            <p:ph sz="quarter" idx="14"/>
          </p:nvPr>
        </p:nvSpPr>
        <p:spPr/>
        <p:txBody>
          <a:bodyPr/>
          <a:lstStyle/>
          <a:p>
            <a:r>
              <a:rPr lang="en-US" dirty="0"/>
              <a:t>Map functions: </a:t>
            </a:r>
            <a:r>
              <a:rPr lang="en-US" dirty="0">
                <a:hlinkClick r:id="rId2"/>
              </a:rPr>
              <a:t>https://rebeccabarter.com/blog/2019-08-19_purrr</a:t>
            </a:r>
            <a:endParaRPr lang="en-US" dirty="0"/>
          </a:p>
          <a:p>
            <a:endParaRPr lang="en-US" dirty="0"/>
          </a:p>
        </p:txBody>
      </p:sp>
      <p:sp>
        <p:nvSpPr>
          <p:cNvPr id="4" name="Content Placeholder 3">
            <a:extLst>
              <a:ext uri="{FF2B5EF4-FFF2-40B4-BE49-F238E27FC236}">
                <a16:creationId xmlns:a16="http://schemas.microsoft.com/office/drawing/2014/main" id="{B6435FA6-543A-06C6-119E-9A3845D653FE}"/>
              </a:ext>
            </a:extLst>
          </p:cNvPr>
          <p:cNvSpPr>
            <a:spLocks noGrp="1"/>
          </p:cNvSpPr>
          <p:nvPr>
            <p:ph sz="quarter" idx="13"/>
          </p:nvPr>
        </p:nvSpPr>
        <p:spPr/>
        <p:txBody>
          <a:bodyPr/>
          <a:lstStyle/>
          <a:p>
            <a:endParaRPr lang="en-US"/>
          </a:p>
        </p:txBody>
      </p:sp>
      <p:sp>
        <p:nvSpPr>
          <p:cNvPr id="5" name="Slide Number Placeholder 4">
            <a:extLst>
              <a:ext uri="{FF2B5EF4-FFF2-40B4-BE49-F238E27FC236}">
                <a16:creationId xmlns:a16="http://schemas.microsoft.com/office/drawing/2014/main" id="{BA0B4146-7C57-9570-2F21-ECE124752CAD}"/>
              </a:ext>
            </a:extLst>
          </p:cNvPr>
          <p:cNvSpPr>
            <a:spLocks noGrp="1"/>
          </p:cNvSpPr>
          <p:nvPr>
            <p:ph type="sldNum" sz="quarter" idx="12"/>
          </p:nvPr>
        </p:nvSpPr>
        <p:spPr/>
        <p:txBody>
          <a:bodyPr/>
          <a:lstStyle/>
          <a:p>
            <a:fld id="{B5CEABB6-07DC-46E8-9B57-56EC44A396E5}" type="slidenum">
              <a:rPr lang="en-US" smtClean="0"/>
              <a:pPr/>
              <a:t>114</a:t>
            </a:fld>
            <a:endParaRPr lang="en-US"/>
          </a:p>
        </p:txBody>
      </p:sp>
    </p:spTree>
    <p:extLst>
      <p:ext uri="{BB962C8B-B14F-4D97-AF65-F5344CB8AC3E}">
        <p14:creationId xmlns:p14="http://schemas.microsoft.com/office/powerpoint/2010/main" val="8336774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a:t>Thank you!! </a:t>
            </a:r>
          </a:p>
        </p:txBody>
      </p:sp>
    </p:spTree>
    <p:extLst>
      <p:ext uri="{BB962C8B-B14F-4D97-AF65-F5344CB8AC3E}">
        <p14:creationId xmlns:p14="http://schemas.microsoft.com/office/powerpoint/2010/main" val="3493061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9A2FF-A78D-B5BB-13C0-AD24F5F4A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BD32E-651A-475C-A088-F97E76B65B2A}"/>
              </a:ext>
            </a:extLst>
          </p:cNvPr>
          <p:cNvSpPr>
            <a:spLocks noGrp="1"/>
          </p:cNvSpPr>
          <p:nvPr>
            <p:ph type="title"/>
          </p:nvPr>
        </p:nvSpPr>
        <p:spPr>
          <a:xfrm>
            <a:off x="893064" y="72518"/>
            <a:ext cx="10405174" cy="1326514"/>
          </a:xfrm>
        </p:spPr>
        <p:txBody>
          <a:bodyPr/>
          <a:lstStyle/>
          <a:p>
            <a:r>
              <a:rPr lang="en-US" dirty="0"/>
              <a:t>global vs local environments </a:t>
            </a:r>
            <a:endParaRPr lang="en-ZA" dirty="0"/>
          </a:p>
        </p:txBody>
      </p:sp>
      <p:sp>
        <p:nvSpPr>
          <p:cNvPr id="3" name="Slide Number Placeholder 2">
            <a:extLst>
              <a:ext uri="{FF2B5EF4-FFF2-40B4-BE49-F238E27FC236}">
                <a16:creationId xmlns:a16="http://schemas.microsoft.com/office/drawing/2014/main" id="{9E3904F1-A0DA-562D-C1A7-A9997EEA88C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a:p>
        </p:txBody>
      </p:sp>
      <p:sp>
        <p:nvSpPr>
          <p:cNvPr id="7" name="TextBox 6">
            <a:extLst>
              <a:ext uri="{FF2B5EF4-FFF2-40B4-BE49-F238E27FC236}">
                <a16:creationId xmlns:a16="http://schemas.microsoft.com/office/drawing/2014/main" id="{E8F869DE-E3B3-030A-5359-D44B23ECB083}"/>
              </a:ext>
            </a:extLst>
          </p:cNvPr>
          <p:cNvSpPr txBox="1"/>
          <p:nvPr/>
        </p:nvSpPr>
        <p:spPr>
          <a:xfrm>
            <a:off x="6560900" y="1852365"/>
            <a:ext cx="4737337"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err="1">
                <a:solidFill>
                  <a:schemeClr val="accent5">
                    <a:lumMod val="20000"/>
                    <a:lumOff val="80000"/>
                  </a:schemeClr>
                </a:solidFill>
              </a:rPr>
              <a:t>vec</a:t>
            </a:r>
            <a:r>
              <a:rPr lang="en-US" dirty="0">
                <a:solidFill>
                  <a:schemeClr val="accent5">
                    <a:lumMod val="20000"/>
                    <a:lumOff val="80000"/>
                  </a:schemeClr>
                </a:solidFill>
              </a:rPr>
              <a:t> &lt;- 0</a:t>
            </a:r>
          </a:p>
          <a:p>
            <a:r>
              <a:rPr lang="en-US" dirty="0" err="1">
                <a:solidFill>
                  <a:schemeClr val="accent5">
                    <a:lumMod val="20000"/>
                    <a:lumOff val="80000"/>
                  </a:schemeClr>
                </a:solidFill>
              </a:rPr>
              <a:t>vec</a:t>
            </a:r>
            <a:r>
              <a:rPr lang="en-US" dirty="0">
                <a:solidFill>
                  <a:schemeClr val="accent5">
                    <a:lumMod val="20000"/>
                    <a:lumOff val="80000"/>
                  </a:schemeClr>
                </a:solidFill>
              </a:rPr>
              <a:t>[i]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a:t>
            </a:r>
            <a:r>
              <a:rPr lang="en-US" dirty="0" err="1">
                <a:solidFill>
                  <a:schemeClr val="accent5">
                    <a:lumMod val="20000"/>
                    <a:lumOff val="80000"/>
                  </a:schemeClr>
                </a:solidFill>
              </a:rPr>
              <a:t>vec</a:t>
            </a:r>
            <a:r>
              <a:rPr lang="en-US" dirty="0">
                <a:solidFill>
                  <a:schemeClr val="accent5">
                    <a:lumMod val="20000"/>
                    <a:lumOff val="80000"/>
                  </a:schemeClr>
                </a:solidFill>
              </a:rPr>
              <a:t>)</a:t>
            </a:r>
          </a:p>
          <a:p>
            <a:r>
              <a:rPr lang="en-US" dirty="0">
                <a:solidFill>
                  <a:schemeClr val="accent5">
                    <a:lumMod val="75000"/>
                  </a:schemeClr>
                </a:solidFill>
              </a:rPr>
              <a:t>&gt; [1] 0 NA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a:t>
            </a:r>
            <a:r>
              <a:rPr lang="en-US" dirty="0" err="1">
                <a:solidFill>
                  <a:schemeClr val="accent5">
                    <a:lumMod val="75000"/>
                  </a:schemeClr>
                </a:solidFill>
              </a:rPr>
              <a:t>NA</a:t>
            </a:r>
            <a:r>
              <a:rPr lang="en-US" dirty="0">
                <a:solidFill>
                  <a:schemeClr val="accent5">
                    <a:lumMod val="75000"/>
                  </a:schemeClr>
                </a:solidFill>
              </a:rPr>
              <a:t> 10</a:t>
            </a:r>
          </a:p>
        </p:txBody>
      </p:sp>
      <p:sp>
        <p:nvSpPr>
          <p:cNvPr id="9" name="TextBox 8">
            <a:extLst>
              <a:ext uri="{FF2B5EF4-FFF2-40B4-BE49-F238E27FC236}">
                <a16:creationId xmlns:a16="http://schemas.microsoft.com/office/drawing/2014/main" id="{7DD6EE4A-367E-4E15-8B9B-935CBFFA40CC}"/>
              </a:ext>
            </a:extLst>
          </p:cNvPr>
          <p:cNvSpPr txBox="1"/>
          <p:nvPr/>
        </p:nvSpPr>
        <p:spPr>
          <a:xfrm>
            <a:off x="1044021" y="1839835"/>
            <a:ext cx="4587080"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vec</a:t>
            </a:r>
            <a:r>
              <a:rPr lang="en-US" dirty="0">
                <a:solidFill>
                  <a:schemeClr val="accent5">
                    <a:lumMod val="20000"/>
                    <a:lumOff val="80000"/>
                  </a:schemeClr>
                </a:solidFill>
              </a:rPr>
              <a:t>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err="1">
                <a:solidFill>
                  <a:schemeClr val="accent5">
                    <a:lumMod val="20000"/>
                    <a:lumOff val="80000"/>
                  </a:schemeClr>
                </a:solidFill>
              </a:rPr>
              <a:t>vec</a:t>
            </a:r>
            <a:r>
              <a:rPr lang="en-US" dirty="0">
                <a:solidFill>
                  <a:schemeClr val="accent5">
                    <a:lumMod val="20000"/>
                    <a:lumOff val="80000"/>
                  </a:schemeClr>
                </a:solidFill>
              </a:rPr>
              <a:t>[i]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a:t>
            </a:r>
            <a:r>
              <a:rPr lang="en-US" dirty="0" err="1">
                <a:solidFill>
                  <a:schemeClr val="accent5">
                    <a:lumMod val="20000"/>
                    <a:lumOff val="80000"/>
                  </a:schemeClr>
                </a:solidFill>
              </a:rPr>
              <a:t>vec</a:t>
            </a:r>
            <a:r>
              <a:rPr lang="en-US" dirty="0">
                <a:solidFill>
                  <a:schemeClr val="accent5">
                    <a:lumMod val="20000"/>
                    <a:lumOff val="80000"/>
                  </a:schemeClr>
                </a:solidFill>
              </a:rPr>
              <a:t>)</a:t>
            </a:r>
          </a:p>
          <a:p>
            <a:r>
              <a:rPr lang="en-US" dirty="0">
                <a:solidFill>
                  <a:schemeClr val="accent5">
                    <a:lumMod val="75000"/>
                  </a:schemeClr>
                </a:solidFill>
              </a:rPr>
              <a:t>&gt; [1] 1 2 3 4 5 6 7 8 9 10</a:t>
            </a:r>
          </a:p>
        </p:txBody>
      </p:sp>
      <p:sp>
        <p:nvSpPr>
          <p:cNvPr id="10" name="Oval 9">
            <a:extLst>
              <a:ext uri="{FF2B5EF4-FFF2-40B4-BE49-F238E27FC236}">
                <a16:creationId xmlns:a16="http://schemas.microsoft.com/office/drawing/2014/main" id="{CF39248D-6D10-F797-C106-D721EA9285D1}"/>
              </a:ext>
            </a:extLst>
          </p:cNvPr>
          <p:cNvSpPr/>
          <p:nvPr/>
        </p:nvSpPr>
        <p:spPr>
          <a:xfrm>
            <a:off x="983544" y="2047149"/>
            <a:ext cx="1506995" cy="50069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934D4DC-2895-7329-6BF4-3660E5B1159F}"/>
              </a:ext>
            </a:extLst>
          </p:cNvPr>
          <p:cNvCxnSpPr>
            <a:cxnSpLocks/>
            <a:stCxn id="10" idx="4"/>
            <a:endCxn id="13" idx="0"/>
          </p:cNvCxnSpPr>
          <p:nvPr/>
        </p:nvCxnSpPr>
        <p:spPr>
          <a:xfrm>
            <a:off x="1737042" y="2547843"/>
            <a:ext cx="1553281" cy="2766335"/>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DA7BDEC7-BC62-5BD6-F012-0EC52F3D09B5}"/>
              </a:ext>
            </a:extLst>
          </p:cNvPr>
          <p:cNvSpPr/>
          <p:nvPr/>
        </p:nvSpPr>
        <p:spPr>
          <a:xfrm>
            <a:off x="1587308" y="5314178"/>
            <a:ext cx="3406030" cy="932444"/>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Created in the </a:t>
            </a:r>
            <a:r>
              <a:rPr lang="en-US" b="1">
                <a:solidFill>
                  <a:schemeClr val="accent6">
                    <a:lumMod val="50000"/>
                  </a:schemeClr>
                </a:solidFill>
              </a:rPr>
              <a:t>global environment</a:t>
            </a:r>
          </a:p>
        </p:txBody>
      </p:sp>
      <p:sp>
        <p:nvSpPr>
          <p:cNvPr id="21" name="Oval 20">
            <a:extLst>
              <a:ext uri="{FF2B5EF4-FFF2-40B4-BE49-F238E27FC236}">
                <a16:creationId xmlns:a16="http://schemas.microsoft.com/office/drawing/2014/main" id="{3D3E73A0-8BCA-E423-C637-CB9A086F1BF8}"/>
              </a:ext>
            </a:extLst>
          </p:cNvPr>
          <p:cNvSpPr/>
          <p:nvPr/>
        </p:nvSpPr>
        <p:spPr>
          <a:xfrm>
            <a:off x="6438377" y="2918490"/>
            <a:ext cx="1303743" cy="41316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B9F66FC3-86BE-37C1-075D-6D5D83BDBC1C}"/>
              </a:ext>
            </a:extLst>
          </p:cNvPr>
          <p:cNvCxnSpPr>
            <a:cxnSpLocks/>
            <a:stCxn id="21" idx="4"/>
            <a:endCxn id="23" idx="0"/>
          </p:cNvCxnSpPr>
          <p:nvPr/>
        </p:nvCxnSpPr>
        <p:spPr>
          <a:xfrm>
            <a:off x="7090249" y="3331654"/>
            <a:ext cx="1528777" cy="1982523"/>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ACEE65B0-25BD-2AB6-36C7-A74CABB03AC7}"/>
              </a:ext>
            </a:extLst>
          </p:cNvPr>
          <p:cNvSpPr/>
          <p:nvPr/>
        </p:nvSpPr>
        <p:spPr>
          <a:xfrm>
            <a:off x="6916011" y="5314177"/>
            <a:ext cx="3406030" cy="932444"/>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Created in the </a:t>
            </a:r>
            <a:r>
              <a:rPr lang="en-US" b="1">
                <a:solidFill>
                  <a:schemeClr val="accent3">
                    <a:lumMod val="75000"/>
                  </a:schemeClr>
                </a:solidFill>
              </a:rPr>
              <a:t>local environment</a:t>
            </a:r>
          </a:p>
        </p:txBody>
      </p:sp>
    </p:spTree>
    <p:extLst>
      <p:ext uri="{BB962C8B-B14F-4D97-AF65-F5344CB8AC3E}">
        <p14:creationId xmlns:p14="http://schemas.microsoft.com/office/powerpoint/2010/main" val="2336209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9D178-B9D8-6CEA-E27D-F15DB5C1F630}"/>
              </a:ext>
            </a:extLst>
          </p:cNvPr>
          <p:cNvSpPr>
            <a:spLocks noGrp="1"/>
          </p:cNvSpPr>
          <p:nvPr>
            <p:ph type="title"/>
          </p:nvPr>
        </p:nvSpPr>
        <p:spPr/>
        <p:txBody>
          <a:bodyPr/>
          <a:lstStyle/>
          <a:p>
            <a:r>
              <a:rPr lang="en-US" dirty="0"/>
              <a:t>Example 1: reading in files</a:t>
            </a:r>
          </a:p>
        </p:txBody>
      </p:sp>
      <p:sp>
        <p:nvSpPr>
          <p:cNvPr id="3" name="Content Placeholder 2">
            <a:extLst>
              <a:ext uri="{FF2B5EF4-FFF2-40B4-BE49-F238E27FC236}">
                <a16:creationId xmlns:a16="http://schemas.microsoft.com/office/drawing/2014/main" id="{80424F84-5F34-E252-BA12-B4CBD29EF502}"/>
              </a:ext>
            </a:extLst>
          </p:cNvPr>
          <p:cNvSpPr>
            <a:spLocks noGrp="1"/>
          </p:cNvSpPr>
          <p:nvPr>
            <p:ph sz="quarter" idx="13"/>
          </p:nvPr>
        </p:nvSpPr>
        <p:spPr>
          <a:xfrm>
            <a:off x="911352" y="1672389"/>
            <a:ext cx="7660691" cy="2895767"/>
          </a:xfrm>
          <a:solidFill>
            <a:schemeClr val="bg2">
              <a:lumMod val="10000"/>
            </a:schemeClr>
          </a:solidFill>
        </p:spPr>
        <p:txBody>
          <a:bodyPr>
            <a:normAutofit/>
          </a:bodyPr>
          <a:lstStyle/>
          <a:p>
            <a:pPr>
              <a:spcAft>
                <a:spcPts val="0"/>
              </a:spcAft>
            </a:pPr>
            <a:endParaRPr lang="en-US" sz="1800" dirty="0">
              <a:solidFill>
                <a:schemeClr val="accent5">
                  <a:lumMod val="20000"/>
                  <a:lumOff val="80000"/>
                </a:schemeClr>
              </a:solidFill>
            </a:endParaRPr>
          </a:p>
          <a:p>
            <a:pPr>
              <a:spcAft>
                <a:spcPts val="0"/>
              </a:spcAft>
            </a:pPr>
            <a:r>
              <a:rPr lang="en-US" sz="1800" dirty="0" err="1">
                <a:solidFill>
                  <a:schemeClr val="accent5">
                    <a:lumMod val="20000"/>
                    <a:lumOff val="80000"/>
                  </a:schemeClr>
                </a:solidFill>
              </a:rPr>
              <a:t>rds_list</a:t>
            </a:r>
            <a:r>
              <a:rPr lang="en-US" sz="1800" dirty="0">
                <a:solidFill>
                  <a:schemeClr val="accent5">
                    <a:lumMod val="20000"/>
                    <a:lumOff val="80000"/>
                  </a:schemeClr>
                </a:solidFill>
              </a:rPr>
              <a:t> &lt;- </a:t>
            </a:r>
            <a:r>
              <a:rPr lang="en-US" sz="1800" dirty="0" err="1">
                <a:solidFill>
                  <a:schemeClr val="accent5">
                    <a:lumMod val="20000"/>
                    <a:lumOff val="80000"/>
                  </a:schemeClr>
                </a:solidFill>
              </a:rPr>
              <a:t>list.files</a:t>
            </a:r>
            <a:r>
              <a:rPr lang="en-US" sz="1800" dirty="0">
                <a:solidFill>
                  <a:schemeClr val="accent5">
                    <a:lumMod val="20000"/>
                    <a:lumOff val="80000"/>
                  </a:schemeClr>
                </a:solidFill>
              </a:rPr>
              <a:t>(path = , pattern = "*.</a:t>
            </a:r>
            <a:r>
              <a:rPr lang="en-US" sz="1800" dirty="0" err="1">
                <a:solidFill>
                  <a:schemeClr val="accent5">
                    <a:lumMod val="20000"/>
                    <a:lumOff val="80000"/>
                  </a:schemeClr>
                </a:solidFill>
              </a:rPr>
              <a:t>Rds</a:t>
            </a:r>
            <a:r>
              <a:rPr lang="en-US" sz="1800" dirty="0">
                <a:solidFill>
                  <a:schemeClr val="accent5">
                    <a:lumMod val="20000"/>
                    <a:lumOff val="80000"/>
                  </a:schemeClr>
                </a:solidFill>
              </a:rPr>
              <a:t>", </a:t>
            </a:r>
            <a:r>
              <a:rPr lang="en-US" sz="1800" dirty="0" err="1">
                <a:solidFill>
                  <a:schemeClr val="accent5">
                    <a:lumMod val="20000"/>
                    <a:lumOff val="80000"/>
                  </a:schemeClr>
                </a:solidFill>
              </a:rPr>
              <a:t>full.names</a:t>
            </a:r>
            <a:r>
              <a:rPr lang="en-US" sz="1800" dirty="0">
                <a:solidFill>
                  <a:schemeClr val="accent5">
                    <a:lumMod val="20000"/>
                    <a:lumOff val="80000"/>
                  </a:schemeClr>
                </a:solidFill>
              </a:rPr>
              <a:t> = TRUE)</a:t>
            </a:r>
          </a:p>
          <a:p>
            <a:pPr>
              <a:spcAft>
                <a:spcPts val="0"/>
              </a:spcAft>
            </a:pPr>
            <a:endParaRPr lang="en-US" sz="1800" dirty="0">
              <a:solidFill>
                <a:schemeClr val="accent5">
                  <a:lumMod val="20000"/>
                  <a:lumOff val="80000"/>
                </a:schemeClr>
              </a:solidFill>
            </a:endParaRPr>
          </a:p>
          <a:p>
            <a:pPr>
              <a:spcAft>
                <a:spcPts val="0"/>
              </a:spcAft>
            </a:pPr>
            <a:r>
              <a:rPr lang="en-US" sz="1800" dirty="0" err="1">
                <a:solidFill>
                  <a:schemeClr val="accent5">
                    <a:lumMod val="20000"/>
                    <a:lumOff val="80000"/>
                  </a:schemeClr>
                </a:solidFill>
              </a:rPr>
              <a:t>name_list</a:t>
            </a:r>
            <a:r>
              <a:rPr lang="en-US" sz="1800" dirty="0">
                <a:solidFill>
                  <a:schemeClr val="accent5">
                    <a:lumMod val="20000"/>
                    <a:lumOff val="80000"/>
                  </a:schemeClr>
                </a:solidFill>
              </a:rPr>
              <a:t> &lt;- sub("./", "", </a:t>
            </a:r>
            <a:r>
              <a:rPr lang="en-US" sz="1800" dirty="0" err="1">
                <a:solidFill>
                  <a:schemeClr val="accent5">
                    <a:lumMod val="20000"/>
                    <a:lumOff val="80000"/>
                  </a:schemeClr>
                </a:solidFill>
              </a:rPr>
              <a:t>rds_list</a:t>
            </a:r>
            <a:r>
              <a:rPr lang="en-US" sz="1800" dirty="0">
                <a:solidFill>
                  <a:schemeClr val="accent5">
                    <a:lumMod val="20000"/>
                    <a:lumOff val="80000"/>
                  </a:schemeClr>
                </a:solidFill>
              </a:rPr>
              <a:t>)</a:t>
            </a:r>
          </a:p>
          <a:p>
            <a:pPr>
              <a:spcAft>
                <a:spcPts val="0"/>
              </a:spcAft>
            </a:pPr>
            <a:r>
              <a:rPr lang="en-US" sz="1800" dirty="0" err="1">
                <a:solidFill>
                  <a:schemeClr val="accent5">
                    <a:lumMod val="20000"/>
                    <a:lumOff val="80000"/>
                  </a:schemeClr>
                </a:solidFill>
              </a:rPr>
              <a:t>name_list</a:t>
            </a:r>
            <a:r>
              <a:rPr lang="en-US" sz="1800" dirty="0">
                <a:solidFill>
                  <a:schemeClr val="accent5">
                    <a:lumMod val="20000"/>
                    <a:lumOff val="80000"/>
                  </a:schemeClr>
                </a:solidFill>
              </a:rPr>
              <a:t> &lt;- sub(".</a:t>
            </a:r>
            <a:r>
              <a:rPr lang="en-US" sz="1800" dirty="0" err="1">
                <a:solidFill>
                  <a:schemeClr val="accent5">
                    <a:lumMod val="20000"/>
                    <a:lumOff val="80000"/>
                  </a:schemeClr>
                </a:solidFill>
              </a:rPr>
              <a:t>Rds</a:t>
            </a:r>
            <a:r>
              <a:rPr lang="en-US" sz="1800" dirty="0">
                <a:solidFill>
                  <a:schemeClr val="accent5">
                    <a:lumMod val="20000"/>
                    <a:lumOff val="80000"/>
                  </a:schemeClr>
                </a:solidFill>
              </a:rPr>
              <a:t>", "", </a:t>
            </a:r>
            <a:r>
              <a:rPr lang="en-US" sz="1800" dirty="0" err="1">
                <a:solidFill>
                  <a:schemeClr val="accent5">
                    <a:lumMod val="20000"/>
                    <a:lumOff val="80000"/>
                  </a:schemeClr>
                </a:solidFill>
              </a:rPr>
              <a:t>name_list</a:t>
            </a:r>
            <a:r>
              <a:rPr lang="en-US" sz="1800" dirty="0">
                <a:solidFill>
                  <a:schemeClr val="accent5">
                    <a:lumMod val="20000"/>
                    <a:lumOff val="80000"/>
                  </a:schemeClr>
                </a:solidFill>
              </a:rPr>
              <a:t>)</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75000"/>
                  </a:schemeClr>
                </a:solidFill>
              </a:rPr>
              <a:t>for</a:t>
            </a:r>
            <a:r>
              <a:rPr lang="en-US" sz="1800" dirty="0">
                <a:solidFill>
                  <a:schemeClr val="accent5">
                    <a:lumMod val="20000"/>
                    <a:lumOff val="80000"/>
                  </a:schemeClr>
                </a:solidFill>
              </a:rPr>
              <a:t> (i </a:t>
            </a:r>
            <a:r>
              <a:rPr lang="en-US" sz="1800" dirty="0">
                <a:solidFill>
                  <a:schemeClr val="accent5">
                    <a:lumMod val="75000"/>
                  </a:schemeClr>
                </a:solidFill>
              </a:rPr>
              <a:t>in</a:t>
            </a:r>
            <a:r>
              <a:rPr lang="en-US" sz="1800" dirty="0">
                <a:solidFill>
                  <a:schemeClr val="accent5">
                    <a:lumMod val="20000"/>
                    <a:lumOff val="80000"/>
                  </a:schemeClr>
                </a:solidFill>
              </a:rPr>
              <a:t> 1:length(</a:t>
            </a:r>
            <a:r>
              <a:rPr lang="en-US" sz="1800" dirty="0" err="1">
                <a:solidFill>
                  <a:schemeClr val="accent5">
                    <a:lumMod val="20000"/>
                    <a:lumOff val="80000"/>
                  </a:schemeClr>
                </a:solidFill>
              </a:rPr>
              <a:t>rds_list</a:t>
            </a:r>
            <a:r>
              <a:rPr lang="en-US" sz="1800" dirty="0">
                <a:solidFill>
                  <a:schemeClr val="accent5">
                    <a:lumMod val="20000"/>
                    <a:lumOff val="80000"/>
                  </a:schemeClr>
                </a:solidFill>
              </a:rPr>
              <a:t>)) {  </a:t>
            </a:r>
          </a:p>
          <a:p>
            <a:pPr>
              <a:spcAft>
                <a:spcPts val="0"/>
              </a:spcAft>
            </a:pPr>
            <a:r>
              <a:rPr lang="en-US" sz="1800" dirty="0">
                <a:solidFill>
                  <a:schemeClr val="accent5">
                    <a:lumMod val="20000"/>
                    <a:lumOff val="80000"/>
                  </a:schemeClr>
                </a:solidFill>
              </a:rPr>
              <a:t>assign(</a:t>
            </a:r>
            <a:r>
              <a:rPr lang="en-US" sz="1800" dirty="0" err="1">
                <a:solidFill>
                  <a:schemeClr val="accent5">
                    <a:lumMod val="20000"/>
                    <a:lumOff val="80000"/>
                  </a:schemeClr>
                </a:solidFill>
              </a:rPr>
              <a:t>name_list</a:t>
            </a:r>
            <a:r>
              <a:rPr lang="en-US" sz="1800" dirty="0">
                <a:solidFill>
                  <a:schemeClr val="accent5">
                    <a:lumMod val="20000"/>
                    <a:lumOff val="80000"/>
                  </a:schemeClr>
                </a:solidFill>
              </a:rPr>
              <a:t>[i], </a:t>
            </a:r>
            <a:r>
              <a:rPr lang="en-US" sz="1800" dirty="0" err="1">
                <a:solidFill>
                  <a:schemeClr val="accent5">
                    <a:lumMod val="20000"/>
                    <a:lumOff val="80000"/>
                  </a:schemeClr>
                </a:solidFill>
              </a:rPr>
              <a:t>readRDS</a:t>
            </a:r>
            <a:r>
              <a:rPr lang="en-US" sz="1800" dirty="0">
                <a:solidFill>
                  <a:schemeClr val="accent5">
                    <a:lumMod val="20000"/>
                    <a:lumOff val="80000"/>
                  </a:schemeClr>
                </a:solidFill>
              </a:rPr>
              <a:t>(</a:t>
            </a:r>
            <a:r>
              <a:rPr lang="en-US" sz="1800" dirty="0" err="1">
                <a:solidFill>
                  <a:schemeClr val="accent5">
                    <a:lumMod val="20000"/>
                    <a:lumOff val="80000"/>
                  </a:schemeClr>
                </a:solidFill>
              </a:rPr>
              <a:t>rds_list</a:t>
            </a:r>
            <a:r>
              <a:rPr lang="en-US" sz="1800" dirty="0">
                <a:solidFill>
                  <a:schemeClr val="accent5">
                    <a:lumMod val="20000"/>
                    <a:lumOff val="80000"/>
                  </a:schemeClr>
                </a:solidFill>
              </a:rPr>
              <a:t>[i]))</a:t>
            </a:r>
          </a:p>
          <a:p>
            <a:pPr>
              <a:spcAft>
                <a:spcPts val="0"/>
              </a:spcAft>
            </a:pPr>
            <a:r>
              <a:rPr lang="en-US" sz="1800" dirty="0">
                <a:solidFill>
                  <a:schemeClr val="accent5">
                    <a:lumMod val="20000"/>
                    <a:lumOff val="80000"/>
                  </a:schemeClr>
                </a:solidFill>
              </a:rPr>
              <a:t>}</a:t>
            </a:r>
          </a:p>
        </p:txBody>
      </p:sp>
      <p:sp>
        <p:nvSpPr>
          <p:cNvPr id="5" name="Slide Number Placeholder 4">
            <a:extLst>
              <a:ext uri="{FF2B5EF4-FFF2-40B4-BE49-F238E27FC236}">
                <a16:creationId xmlns:a16="http://schemas.microsoft.com/office/drawing/2014/main" id="{67F95DA0-6855-3AB7-8C2D-A46F382D4983}"/>
              </a:ext>
            </a:extLst>
          </p:cNvPr>
          <p:cNvSpPr>
            <a:spLocks noGrp="1"/>
          </p:cNvSpPr>
          <p:nvPr>
            <p:ph type="sldNum" sz="quarter" idx="12"/>
          </p:nvPr>
        </p:nvSpPr>
        <p:spPr/>
        <p:txBody>
          <a:bodyPr/>
          <a:lstStyle/>
          <a:p>
            <a:fld id="{B5CEABB6-07DC-46E8-9B57-56EC44A396E5}" type="slidenum">
              <a:rPr lang="en-US" smtClean="0"/>
              <a:pPr/>
              <a:t>13</a:t>
            </a:fld>
            <a:endParaRPr lang="en-US"/>
          </a:p>
        </p:txBody>
      </p:sp>
    </p:spTree>
    <p:extLst>
      <p:ext uri="{BB962C8B-B14F-4D97-AF65-F5344CB8AC3E}">
        <p14:creationId xmlns:p14="http://schemas.microsoft.com/office/powerpoint/2010/main" val="990307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E7E96-C537-5ADA-1271-C757A7873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C6A4D-256A-829D-1FF0-DA572B3B8EFA}"/>
              </a:ext>
            </a:extLst>
          </p:cNvPr>
          <p:cNvSpPr>
            <a:spLocks noGrp="1"/>
          </p:cNvSpPr>
          <p:nvPr>
            <p:ph type="title"/>
          </p:nvPr>
        </p:nvSpPr>
        <p:spPr/>
        <p:txBody>
          <a:bodyPr/>
          <a:lstStyle/>
          <a:p>
            <a:r>
              <a:rPr lang="en-US" dirty="0"/>
              <a:t>Example 1: reading in files</a:t>
            </a:r>
          </a:p>
        </p:txBody>
      </p:sp>
      <p:sp>
        <p:nvSpPr>
          <p:cNvPr id="3" name="Content Placeholder 2">
            <a:extLst>
              <a:ext uri="{FF2B5EF4-FFF2-40B4-BE49-F238E27FC236}">
                <a16:creationId xmlns:a16="http://schemas.microsoft.com/office/drawing/2014/main" id="{418C0A61-4AB4-DC38-9CCE-E96FD4DD135F}"/>
              </a:ext>
            </a:extLst>
          </p:cNvPr>
          <p:cNvSpPr>
            <a:spLocks noGrp="1"/>
          </p:cNvSpPr>
          <p:nvPr>
            <p:ph sz="quarter" idx="13"/>
          </p:nvPr>
        </p:nvSpPr>
        <p:spPr>
          <a:xfrm>
            <a:off x="911352" y="1672389"/>
            <a:ext cx="7660691" cy="2895767"/>
          </a:xfrm>
          <a:solidFill>
            <a:schemeClr val="bg2">
              <a:lumMod val="10000"/>
            </a:schemeClr>
          </a:solidFill>
        </p:spPr>
        <p:txBody>
          <a:bodyPr>
            <a:normAutofit/>
          </a:bodyPr>
          <a:lstStyle/>
          <a:p>
            <a:pPr>
              <a:spcAft>
                <a:spcPts val="0"/>
              </a:spcAft>
            </a:pPr>
            <a:endParaRPr lang="en-US" sz="1800" dirty="0">
              <a:solidFill>
                <a:schemeClr val="accent5">
                  <a:lumMod val="20000"/>
                  <a:lumOff val="80000"/>
                </a:schemeClr>
              </a:solidFill>
            </a:endParaRPr>
          </a:p>
          <a:p>
            <a:pPr>
              <a:spcAft>
                <a:spcPts val="0"/>
              </a:spcAft>
            </a:pPr>
            <a:r>
              <a:rPr lang="en-US" sz="1800" dirty="0" err="1">
                <a:solidFill>
                  <a:schemeClr val="accent5">
                    <a:lumMod val="20000"/>
                    <a:lumOff val="80000"/>
                  </a:schemeClr>
                </a:solidFill>
              </a:rPr>
              <a:t>setwd</a:t>
            </a:r>
            <a:r>
              <a:rPr lang="en-US" sz="1800" dirty="0">
                <a:solidFill>
                  <a:schemeClr val="accent5">
                    <a:lumMod val="20000"/>
                    <a:lumOff val="80000"/>
                  </a:schemeClr>
                </a:solidFill>
              </a:rPr>
              <a:t>("./../../../Data/Key data")</a:t>
            </a:r>
          </a:p>
          <a:p>
            <a:pPr>
              <a:spcAft>
                <a:spcPts val="0"/>
              </a:spcAft>
            </a:pPr>
            <a:r>
              <a:rPr lang="en-US" sz="1800" dirty="0" err="1">
                <a:solidFill>
                  <a:schemeClr val="accent5">
                    <a:lumMod val="20000"/>
                    <a:lumOff val="80000"/>
                  </a:schemeClr>
                </a:solidFill>
              </a:rPr>
              <a:t>rds_list</a:t>
            </a:r>
            <a:r>
              <a:rPr lang="en-US" sz="1800" dirty="0">
                <a:solidFill>
                  <a:schemeClr val="accent5">
                    <a:lumMod val="20000"/>
                    <a:lumOff val="80000"/>
                  </a:schemeClr>
                </a:solidFill>
              </a:rPr>
              <a:t> &lt;- </a:t>
            </a:r>
            <a:r>
              <a:rPr lang="en-US" sz="1800" dirty="0" err="1">
                <a:solidFill>
                  <a:schemeClr val="accent5">
                    <a:lumMod val="20000"/>
                    <a:lumOff val="80000"/>
                  </a:schemeClr>
                </a:solidFill>
              </a:rPr>
              <a:t>list.files</a:t>
            </a:r>
            <a:r>
              <a:rPr lang="en-US" sz="1800" dirty="0">
                <a:solidFill>
                  <a:schemeClr val="accent5">
                    <a:lumMod val="20000"/>
                    <a:lumOff val="80000"/>
                  </a:schemeClr>
                </a:solidFill>
              </a:rPr>
              <a:t>(path = , pattern = "*.</a:t>
            </a:r>
            <a:r>
              <a:rPr lang="en-US" sz="1800" dirty="0" err="1">
                <a:solidFill>
                  <a:schemeClr val="accent5">
                    <a:lumMod val="20000"/>
                    <a:lumOff val="80000"/>
                  </a:schemeClr>
                </a:solidFill>
              </a:rPr>
              <a:t>Rds</a:t>
            </a:r>
            <a:r>
              <a:rPr lang="en-US" sz="1800" dirty="0">
                <a:solidFill>
                  <a:schemeClr val="accent5">
                    <a:lumMod val="20000"/>
                    <a:lumOff val="80000"/>
                  </a:schemeClr>
                </a:solidFill>
              </a:rPr>
              <a:t>", </a:t>
            </a:r>
            <a:r>
              <a:rPr lang="en-US" sz="1800" dirty="0" err="1">
                <a:solidFill>
                  <a:schemeClr val="accent5">
                    <a:lumMod val="20000"/>
                    <a:lumOff val="80000"/>
                  </a:schemeClr>
                </a:solidFill>
              </a:rPr>
              <a:t>full.names</a:t>
            </a:r>
            <a:r>
              <a:rPr lang="en-US" sz="1800" dirty="0">
                <a:solidFill>
                  <a:schemeClr val="accent5">
                    <a:lumMod val="20000"/>
                    <a:lumOff val="80000"/>
                  </a:schemeClr>
                </a:solidFill>
              </a:rPr>
              <a:t> = TRUE)</a:t>
            </a:r>
          </a:p>
          <a:p>
            <a:pPr>
              <a:spcAft>
                <a:spcPts val="0"/>
              </a:spcAft>
            </a:pPr>
            <a:endParaRPr lang="en-US" sz="1800" dirty="0">
              <a:solidFill>
                <a:schemeClr val="accent5">
                  <a:lumMod val="20000"/>
                  <a:lumOff val="80000"/>
                </a:schemeClr>
              </a:solidFill>
            </a:endParaRPr>
          </a:p>
          <a:p>
            <a:pPr>
              <a:spcAft>
                <a:spcPts val="0"/>
              </a:spcAft>
            </a:pPr>
            <a:r>
              <a:rPr lang="en-US" sz="1800" dirty="0" err="1">
                <a:solidFill>
                  <a:schemeClr val="accent5">
                    <a:lumMod val="20000"/>
                    <a:lumOff val="80000"/>
                  </a:schemeClr>
                </a:solidFill>
              </a:rPr>
              <a:t>name_list</a:t>
            </a:r>
            <a:r>
              <a:rPr lang="en-US" sz="1800" dirty="0">
                <a:solidFill>
                  <a:schemeClr val="accent5">
                    <a:lumMod val="20000"/>
                    <a:lumOff val="80000"/>
                  </a:schemeClr>
                </a:solidFill>
              </a:rPr>
              <a:t> &lt;- sub("./", "", </a:t>
            </a:r>
            <a:r>
              <a:rPr lang="en-US" sz="1800" dirty="0" err="1">
                <a:solidFill>
                  <a:schemeClr val="accent5">
                    <a:lumMod val="20000"/>
                    <a:lumOff val="80000"/>
                  </a:schemeClr>
                </a:solidFill>
              </a:rPr>
              <a:t>rds_list</a:t>
            </a:r>
            <a:r>
              <a:rPr lang="en-US" sz="1800" dirty="0">
                <a:solidFill>
                  <a:schemeClr val="accent5">
                    <a:lumMod val="20000"/>
                    <a:lumOff val="80000"/>
                  </a:schemeClr>
                </a:solidFill>
              </a:rPr>
              <a:t>)</a:t>
            </a:r>
          </a:p>
          <a:p>
            <a:pPr>
              <a:spcAft>
                <a:spcPts val="0"/>
              </a:spcAft>
            </a:pPr>
            <a:r>
              <a:rPr lang="en-US" sz="1800" dirty="0" err="1">
                <a:solidFill>
                  <a:schemeClr val="accent5">
                    <a:lumMod val="20000"/>
                    <a:lumOff val="80000"/>
                  </a:schemeClr>
                </a:solidFill>
              </a:rPr>
              <a:t>name_list</a:t>
            </a:r>
            <a:r>
              <a:rPr lang="en-US" sz="1800" dirty="0">
                <a:solidFill>
                  <a:schemeClr val="accent5">
                    <a:lumMod val="20000"/>
                    <a:lumOff val="80000"/>
                  </a:schemeClr>
                </a:solidFill>
              </a:rPr>
              <a:t> &lt;- sub(".</a:t>
            </a:r>
            <a:r>
              <a:rPr lang="en-US" sz="1800" dirty="0" err="1">
                <a:solidFill>
                  <a:schemeClr val="accent5">
                    <a:lumMod val="20000"/>
                    <a:lumOff val="80000"/>
                  </a:schemeClr>
                </a:solidFill>
              </a:rPr>
              <a:t>Rds</a:t>
            </a:r>
            <a:r>
              <a:rPr lang="en-US" sz="1800" dirty="0">
                <a:solidFill>
                  <a:schemeClr val="accent5">
                    <a:lumMod val="20000"/>
                    <a:lumOff val="80000"/>
                  </a:schemeClr>
                </a:solidFill>
              </a:rPr>
              <a:t>", "", </a:t>
            </a:r>
            <a:r>
              <a:rPr lang="en-US" sz="1800" dirty="0" err="1">
                <a:solidFill>
                  <a:schemeClr val="accent5">
                    <a:lumMod val="20000"/>
                    <a:lumOff val="80000"/>
                  </a:schemeClr>
                </a:solidFill>
              </a:rPr>
              <a:t>name_list</a:t>
            </a:r>
            <a:r>
              <a:rPr lang="en-US" sz="1800" dirty="0">
                <a:solidFill>
                  <a:schemeClr val="accent5">
                    <a:lumMod val="20000"/>
                    <a:lumOff val="80000"/>
                  </a:schemeClr>
                </a:solidFill>
              </a:rPr>
              <a:t>)</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75000"/>
                  </a:schemeClr>
                </a:solidFill>
              </a:rPr>
              <a:t>for</a:t>
            </a:r>
            <a:r>
              <a:rPr lang="en-US" sz="1800" dirty="0">
                <a:solidFill>
                  <a:schemeClr val="accent5">
                    <a:lumMod val="20000"/>
                    <a:lumOff val="80000"/>
                  </a:schemeClr>
                </a:solidFill>
              </a:rPr>
              <a:t> (i </a:t>
            </a:r>
            <a:r>
              <a:rPr lang="en-US" sz="1800" dirty="0">
                <a:solidFill>
                  <a:schemeClr val="accent5">
                    <a:lumMod val="75000"/>
                  </a:schemeClr>
                </a:solidFill>
              </a:rPr>
              <a:t>in</a:t>
            </a:r>
            <a:r>
              <a:rPr lang="en-US" sz="1800" dirty="0">
                <a:solidFill>
                  <a:schemeClr val="accent5">
                    <a:lumMod val="20000"/>
                    <a:lumOff val="80000"/>
                  </a:schemeClr>
                </a:solidFill>
              </a:rPr>
              <a:t> 1:length(</a:t>
            </a:r>
            <a:r>
              <a:rPr lang="en-US" sz="1800" dirty="0" err="1">
                <a:solidFill>
                  <a:schemeClr val="accent5">
                    <a:lumMod val="20000"/>
                    <a:lumOff val="80000"/>
                  </a:schemeClr>
                </a:solidFill>
              </a:rPr>
              <a:t>rds_list</a:t>
            </a:r>
            <a:r>
              <a:rPr lang="en-US" sz="1800" dirty="0">
                <a:solidFill>
                  <a:schemeClr val="accent5">
                    <a:lumMod val="20000"/>
                    <a:lumOff val="80000"/>
                  </a:schemeClr>
                </a:solidFill>
              </a:rPr>
              <a:t>)) {  </a:t>
            </a:r>
          </a:p>
          <a:p>
            <a:pPr>
              <a:spcAft>
                <a:spcPts val="0"/>
              </a:spcAft>
            </a:pPr>
            <a:r>
              <a:rPr lang="en-US" sz="1800" dirty="0">
                <a:solidFill>
                  <a:schemeClr val="accent5">
                    <a:lumMod val="20000"/>
                    <a:lumOff val="80000"/>
                  </a:schemeClr>
                </a:solidFill>
              </a:rPr>
              <a:t>assign(</a:t>
            </a:r>
            <a:r>
              <a:rPr lang="en-US" sz="1800" dirty="0" err="1">
                <a:solidFill>
                  <a:schemeClr val="accent5">
                    <a:lumMod val="20000"/>
                    <a:lumOff val="80000"/>
                  </a:schemeClr>
                </a:solidFill>
              </a:rPr>
              <a:t>name_list</a:t>
            </a:r>
            <a:r>
              <a:rPr lang="en-US" sz="1800" dirty="0">
                <a:solidFill>
                  <a:schemeClr val="accent5">
                    <a:lumMod val="20000"/>
                    <a:lumOff val="80000"/>
                  </a:schemeClr>
                </a:solidFill>
              </a:rPr>
              <a:t>[i], </a:t>
            </a:r>
            <a:r>
              <a:rPr lang="en-US" sz="1800" dirty="0" err="1">
                <a:solidFill>
                  <a:schemeClr val="accent5">
                    <a:lumMod val="20000"/>
                    <a:lumOff val="80000"/>
                  </a:schemeClr>
                </a:solidFill>
              </a:rPr>
              <a:t>readRDS</a:t>
            </a:r>
            <a:r>
              <a:rPr lang="en-US" sz="1800" dirty="0">
                <a:solidFill>
                  <a:schemeClr val="accent5">
                    <a:lumMod val="20000"/>
                    <a:lumOff val="80000"/>
                  </a:schemeClr>
                </a:solidFill>
              </a:rPr>
              <a:t>(</a:t>
            </a:r>
            <a:r>
              <a:rPr lang="en-US" sz="1800" dirty="0" err="1">
                <a:solidFill>
                  <a:schemeClr val="accent5">
                    <a:lumMod val="20000"/>
                    <a:lumOff val="80000"/>
                  </a:schemeClr>
                </a:solidFill>
              </a:rPr>
              <a:t>rds_list</a:t>
            </a:r>
            <a:r>
              <a:rPr lang="en-US" sz="1800" dirty="0">
                <a:solidFill>
                  <a:schemeClr val="accent5">
                    <a:lumMod val="20000"/>
                    <a:lumOff val="80000"/>
                  </a:schemeClr>
                </a:solidFill>
              </a:rPr>
              <a:t>[i]))</a:t>
            </a:r>
          </a:p>
          <a:p>
            <a:pPr>
              <a:spcAft>
                <a:spcPts val="0"/>
              </a:spcAft>
            </a:pPr>
            <a:r>
              <a:rPr lang="en-US" sz="1800" dirty="0">
                <a:solidFill>
                  <a:schemeClr val="accent5">
                    <a:lumMod val="20000"/>
                    <a:lumOff val="80000"/>
                  </a:schemeClr>
                </a:solidFill>
              </a:rPr>
              <a:t>}</a:t>
            </a:r>
          </a:p>
        </p:txBody>
      </p:sp>
      <p:sp>
        <p:nvSpPr>
          <p:cNvPr id="4" name="Content Placeholder 3">
            <a:extLst>
              <a:ext uri="{FF2B5EF4-FFF2-40B4-BE49-F238E27FC236}">
                <a16:creationId xmlns:a16="http://schemas.microsoft.com/office/drawing/2014/main" id="{2A55217B-13E1-C54E-9FB2-1C4C99301BA2}"/>
              </a:ext>
            </a:extLst>
          </p:cNvPr>
          <p:cNvSpPr>
            <a:spLocks noGrp="1"/>
          </p:cNvSpPr>
          <p:nvPr>
            <p:ph sz="quarter" idx="14"/>
          </p:nvPr>
        </p:nvSpPr>
        <p:spPr>
          <a:xfrm>
            <a:off x="6646485" y="4746956"/>
            <a:ext cx="5137484" cy="2107200"/>
          </a:xfrm>
        </p:spPr>
        <p:txBody>
          <a:bodyPr>
            <a:normAutofit/>
          </a:bodyPr>
          <a:lstStyle/>
          <a:p>
            <a:r>
              <a:rPr lang="en-US"/>
              <a:t>Key functions:</a:t>
            </a:r>
          </a:p>
          <a:p>
            <a:r>
              <a:rPr lang="en-US" b="1" err="1">
                <a:solidFill>
                  <a:schemeClr val="accent6">
                    <a:lumMod val="75000"/>
                  </a:schemeClr>
                </a:solidFill>
              </a:rPr>
              <a:t>list.files</a:t>
            </a:r>
            <a:r>
              <a:rPr lang="en-US" b="1">
                <a:solidFill>
                  <a:schemeClr val="accent6">
                    <a:lumMod val="75000"/>
                  </a:schemeClr>
                </a:solidFill>
              </a:rPr>
              <a:t> </a:t>
            </a:r>
            <a:r>
              <a:rPr lang="en-US"/>
              <a:t>– create character vector with files in a certain folder</a:t>
            </a:r>
          </a:p>
          <a:p>
            <a:r>
              <a:rPr lang="en-US" b="1">
                <a:solidFill>
                  <a:schemeClr val="accent2">
                    <a:lumMod val="60000"/>
                    <a:lumOff val="40000"/>
                  </a:schemeClr>
                </a:solidFill>
              </a:rPr>
              <a:t>assign </a:t>
            </a:r>
            <a:r>
              <a:rPr lang="en-US"/>
              <a:t>– assign a value to a name in an environment</a:t>
            </a:r>
          </a:p>
        </p:txBody>
      </p:sp>
      <p:sp>
        <p:nvSpPr>
          <p:cNvPr id="5" name="Slide Number Placeholder 4">
            <a:extLst>
              <a:ext uri="{FF2B5EF4-FFF2-40B4-BE49-F238E27FC236}">
                <a16:creationId xmlns:a16="http://schemas.microsoft.com/office/drawing/2014/main" id="{302C7199-EB70-9925-9FC4-B61D95C31125}"/>
              </a:ext>
            </a:extLst>
          </p:cNvPr>
          <p:cNvSpPr>
            <a:spLocks noGrp="1"/>
          </p:cNvSpPr>
          <p:nvPr>
            <p:ph type="sldNum" sz="quarter" idx="12"/>
          </p:nvPr>
        </p:nvSpPr>
        <p:spPr/>
        <p:txBody>
          <a:bodyPr/>
          <a:lstStyle/>
          <a:p>
            <a:fld id="{B5CEABB6-07DC-46E8-9B57-56EC44A396E5}" type="slidenum">
              <a:rPr lang="en-US" smtClean="0"/>
              <a:pPr/>
              <a:t>14</a:t>
            </a:fld>
            <a:endParaRPr lang="en-US"/>
          </a:p>
        </p:txBody>
      </p:sp>
      <p:sp>
        <p:nvSpPr>
          <p:cNvPr id="6" name="Oval 5">
            <a:extLst>
              <a:ext uri="{FF2B5EF4-FFF2-40B4-BE49-F238E27FC236}">
                <a16:creationId xmlns:a16="http://schemas.microsoft.com/office/drawing/2014/main" id="{9EF6C9EF-7EFB-94B4-A146-D3C78848A9DB}"/>
              </a:ext>
            </a:extLst>
          </p:cNvPr>
          <p:cNvSpPr/>
          <p:nvPr/>
        </p:nvSpPr>
        <p:spPr>
          <a:xfrm>
            <a:off x="1937082" y="2213811"/>
            <a:ext cx="998621" cy="385010"/>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87F3EC4-4699-7AB2-D457-F0E1941882E8}"/>
              </a:ext>
            </a:extLst>
          </p:cNvPr>
          <p:cNvSpPr/>
          <p:nvPr/>
        </p:nvSpPr>
        <p:spPr>
          <a:xfrm>
            <a:off x="923384" y="3838075"/>
            <a:ext cx="773069" cy="42862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835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98573-5DB5-BC31-37DB-BAA707EE9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991EA-88D7-D20D-ED08-530BC3D6B062}"/>
              </a:ext>
            </a:extLst>
          </p:cNvPr>
          <p:cNvSpPr>
            <a:spLocks noGrp="1"/>
          </p:cNvSpPr>
          <p:nvPr>
            <p:ph type="title"/>
          </p:nvPr>
        </p:nvSpPr>
        <p:spPr/>
        <p:txBody>
          <a:bodyPr/>
          <a:lstStyle/>
          <a:p>
            <a:r>
              <a:rPr lang="en-US" dirty="0"/>
              <a:t>Example 1: reading in files</a:t>
            </a:r>
          </a:p>
        </p:txBody>
      </p:sp>
      <p:sp>
        <p:nvSpPr>
          <p:cNvPr id="3" name="Content Placeholder 2">
            <a:extLst>
              <a:ext uri="{FF2B5EF4-FFF2-40B4-BE49-F238E27FC236}">
                <a16:creationId xmlns:a16="http://schemas.microsoft.com/office/drawing/2014/main" id="{00551CD6-5FD7-BD1A-43F5-EF5A619CBC53}"/>
              </a:ext>
            </a:extLst>
          </p:cNvPr>
          <p:cNvSpPr>
            <a:spLocks noGrp="1"/>
          </p:cNvSpPr>
          <p:nvPr>
            <p:ph sz="quarter" idx="13"/>
          </p:nvPr>
        </p:nvSpPr>
        <p:spPr>
          <a:xfrm>
            <a:off x="911352" y="1672389"/>
            <a:ext cx="7660691" cy="2895767"/>
          </a:xfrm>
          <a:solidFill>
            <a:schemeClr val="bg2">
              <a:lumMod val="10000"/>
            </a:schemeClr>
          </a:solidFill>
        </p:spPr>
        <p:txBody>
          <a:bodyPr>
            <a:normAutofit/>
          </a:bodyPr>
          <a:lstStyle/>
          <a:p>
            <a:pPr>
              <a:spcAft>
                <a:spcPts val="0"/>
              </a:spcAft>
            </a:pPr>
            <a:endParaRPr lang="en-US" sz="1800" dirty="0">
              <a:solidFill>
                <a:schemeClr val="accent5">
                  <a:lumMod val="20000"/>
                  <a:lumOff val="80000"/>
                </a:schemeClr>
              </a:solidFill>
            </a:endParaRPr>
          </a:p>
          <a:p>
            <a:pPr>
              <a:spcAft>
                <a:spcPts val="0"/>
              </a:spcAft>
            </a:pPr>
            <a:r>
              <a:rPr lang="en-US" sz="1800" dirty="0" err="1">
                <a:solidFill>
                  <a:schemeClr val="accent5">
                    <a:lumMod val="20000"/>
                    <a:lumOff val="80000"/>
                  </a:schemeClr>
                </a:solidFill>
              </a:rPr>
              <a:t>setwd</a:t>
            </a:r>
            <a:r>
              <a:rPr lang="en-US" sz="1800" dirty="0">
                <a:solidFill>
                  <a:schemeClr val="accent5">
                    <a:lumMod val="20000"/>
                    <a:lumOff val="80000"/>
                  </a:schemeClr>
                </a:solidFill>
              </a:rPr>
              <a:t>("./../../../Data/Key data")</a:t>
            </a:r>
          </a:p>
          <a:p>
            <a:pPr>
              <a:spcAft>
                <a:spcPts val="0"/>
              </a:spcAft>
            </a:pPr>
            <a:r>
              <a:rPr lang="en-US" sz="1800" dirty="0" err="1">
                <a:solidFill>
                  <a:schemeClr val="accent5">
                    <a:lumMod val="20000"/>
                    <a:lumOff val="80000"/>
                  </a:schemeClr>
                </a:solidFill>
              </a:rPr>
              <a:t>rds_list</a:t>
            </a:r>
            <a:r>
              <a:rPr lang="en-US" sz="1800" dirty="0">
                <a:solidFill>
                  <a:schemeClr val="accent5">
                    <a:lumMod val="20000"/>
                    <a:lumOff val="80000"/>
                  </a:schemeClr>
                </a:solidFill>
              </a:rPr>
              <a:t> &lt;- </a:t>
            </a:r>
            <a:r>
              <a:rPr lang="en-US" sz="1800" dirty="0" err="1">
                <a:solidFill>
                  <a:schemeClr val="accent5">
                    <a:lumMod val="20000"/>
                    <a:lumOff val="80000"/>
                  </a:schemeClr>
                </a:solidFill>
              </a:rPr>
              <a:t>list.files</a:t>
            </a:r>
            <a:r>
              <a:rPr lang="en-US" sz="1800" dirty="0">
                <a:solidFill>
                  <a:schemeClr val="accent5">
                    <a:lumMod val="20000"/>
                    <a:lumOff val="80000"/>
                  </a:schemeClr>
                </a:solidFill>
              </a:rPr>
              <a:t>(path = , pattern = "*.</a:t>
            </a:r>
            <a:r>
              <a:rPr lang="en-US" sz="1800" dirty="0" err="1">
                <a:solidFill>
                  <a:schemeClr val="accent5">
                    <a:lumMod val="20000"/>
                    <a:lumOff val="80000"/>
                  </a:schemeClr>
                </a:solidFill>
              </a:rPr>
              <a:t>Rds</a:t>
            </a:r>
            <a:r>
              <a:rPr lang="en-US" sz="1800" dirty="0">
                <a:solidFill>
                  <a:schemeClr val="accent5">
                    <a:lumMod val="20000"/>
                    <a:lumOff val="80000"/>
                  </a:schemeClr>
                </a:solidFill>
              </a:rPr>
              <a:t>", </a:t>
            </a:r>
            <a:r>
              <a:rPr lang="en-US" sz="1800" dirty="0" err="1">
                <a:solidFill>
                  <a:schemeClr val="accent5">
                    <a:lumMod val="20000"/>
                    <a:lumOff val="80000"/>
                  </a:schemeClr>
                </a:solidFill>
              </a:rPr>
              <a:t>full.names</a:t>
            </a:r>
            <a:r>
              <a:rPr lang="en-US" sz="1800" dirty="0">
                <a:solidFill>
                  <a:schemeClr val="accent5">
                    <a:lumMod val="20000"/>
                    <a:lumOff val="80000"/>
                  </a:schemeClr>
                </a:solidFill>
              </a:rPr>
              <a:t> = TRUE)</a:t>
            </a:r>
          </a:p>
          <a:p>
            <a:pPr>
              <a:spcAft>
                <a:spcPts val="0"/>
              </a:spcAft>
            </a:pPr>
            <a:endParaRPr lang="en-US" sz="1800" dirty="0">
              <a:solidFill>
                <a:schemeClr val="accent5">
                  <a:lumMod val="20000"/>
                  <a:lumOff val="80000"/>
                </a:schemeClr>
              </a:solidFill>
            </a:endParaRPr>
          </a:p>
          <a:p>
            <a:pPr>
              <a:spcAft>
                <a:spcPts val="0"/>
              </a:spcAft>
            </a:pPr>
            <a:r>
              <a:rPr lang="en-US" sz="1800" dirty="0" err="1">
                <a:solidFill>
                  <a:schemeClr val="accent5">
                    <a:lumMod val="20000"/>
                    <a:lumOff val="80000"/>
                  </a:schemeClr>
                </a:solidFill>
              </a:rPr>
              <a:t>name_list</a:t>
            </a:r>
            <a:r>
              <a:rPr lang="en-US" sz="1800" dirty="0">
                <a:solidFill>
                  <a:schemeClr val="accent5">
                    <a:lumMod val="20000"/>
                    <a:lumOff val="80000"/>
                  </a:schemeClr>
                </a:solidFill>
              </a:rPr>
              <a:t> &lt;- sub("./", "", </a:t>
            </a:r>
            <a:r>
              <a:rPr lang="en-US" sz="1800" dirty="0" err="1">
                <a:solidFill>
                  <a:schemeClr val="accent5">
                    <a:lumMod val="20000"/>
                    <a:lumOff val="80000"/>
                  </a:schemeClr>
                </a:solidFill>
              </a:rPr>
              <a:t>rds_list</a:t>
            </a:r>
            <a:r>
              <a:rPr lang="en-US" sz="1800" dirty="0">
                <a:solidFill>
                  <a:schemeClr val="accent5">
                    <a:lumMod val="20000"/>
                    <a:lumOff val="80000"/>
                  </a:schemeClr>
                </a:solidFill>
              </a:rPr>
              <a:t>)</a:t>
            </a:r>
          </a:p>
          <a:p>
            <a:pPr>
              <a:spcAft>
                <a:spcPts val="0"/>
              </a:spcAft>
            </a:pPr>
            <a:r>
              <a:rPr lang="en-US" sz="1800" dirty="0" err="1">
                <a:solidFill>
                  <a:schemeClr val="accent5">
                    <a:lumMod val="20000"/>
                    <a:lumOff val="80000"/>
                  </a:schemeClr>
                </a:solidFill>
              </a:rPr>
              <a:t>name_list</a:t>
            </a:r>
            <a:r>
              <a:rPr lang="en-US" sz="1800" dirty="0">
                <a:solidFill>
                  <a:schemeClr val="accent5">
                    <a:lumMod val="20000"/>
                    <a:lumOff val="80000"/>
                  </a:schemeClr>
                </a:solidFill>
              </a:rPr>
              <a:t> &lt;- sub(".</a:t>
            </a:r>
            <a:r>
              <a:rPr lang="en-US" sz="1800" dirty="0" err="1">
                <a:solidFill>
                  <a:schemeClr val="accent5">
                    <a:lumMod val="20000"/>
                    <a:lumOff val="80000"/>
                  </a:schemeClr>
                </a:solidFill>
              </a:rPr>
              <a:t>Rds</a:t>
            </a:r>
            <a:r>
              <a:rPr lang="en-US" sz="1800" dirty="0">
                <a:solidFill>
                  <a:schemeClr val="accent5">
                    <a:lumMod val="20000"/>
                    <a:lumOff val="80000"/>
                  </a:schemeClr>
                </a:solidFill>
              </a:rPr>
              <a:t>", "", </a:t>
            </a:r>
            <a:r>
              <a:rPr lang="en-US" sz="1800" dirty="0" err="1">
                <a:solidFill>
                  <a:schemeClr val="accent5">
                    <a:lumMod val="20000"/>
                    <a:lumOff val="80000"/>
                  </a:schemeClr>
                </a:solidFill>
              </a:rPr>
              <a:t>name_list</a:t>
            </a:r>
            <a:r>
              <a:rPr lang="en-US" sz="1800" dirty="0">
                <a:solidFill>
                  <a:schemeClr val="accent5">
                    <a:lumMod val="20000"/>
                    <a:lumOff val="80000"/>
                  </a:schemeClr>
                </a:solidFill>
              </a:rPr>
              <a:t>)</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75000"/>
                  </a:schemeClr>
                </a:solidFill>
              </a:rPr>
              <a:t>for</a:t>
            </a:r>
            <a:r>
              <a:rPr lang="en-US" sz="1800" dirty="0">
                <a:solidFill>
                  <a:schemeClr val="accent5">
                    <a:lumMod val="20000"/>
                    <a:lumOff val="80000"/>
                  </a:schemeClr>
                </a:solidFill>
              </a:rPr>
              <a:t> (i </a:t>
            </a:r>
            <a:r>
              <a:rPr lang="en-US" sz="1800" dirty="0">
                <a:solidFill>
                  <a:schemeClr val="accent5">
                    <a:lumMod val="75000"/>
                  </a:schemeClr>
                </a:solidFill>
              </a:rPr>
              <a:t>in</a:t>
            </a:r>
            <a:r>
              <a:rPr lang="en-US" sz="1800" dirty="0">
                <a:solidFill>
                  <a:schemeClr val="accent5">
                    <a:lumMod val="20000"/>
                    <a:lumOff val="80000"/>
                  </a:schemeClr>
                </a:solidFill>
              </a:rPr>
              <a:t> 1:length(</a:t>
            </a:r>
            <a:r>
              <a:rPr lang="en-US" sz="1800" dirty="0" err="1">
                <a:solidFill>
                  <a:schemeClr val="accent5">
                    <a:lumMod val="20000"/>
                    <a:lumOff val="80000"/>
                  </a:schemeClr>
                </a:solidFill>
              </a:rPr>
              <a:t>rds_list</a:t>
            </a:r>
            <a:r>
              <a:rPr lang="en-US" sz="1800" dirty="0">
                <a:solidFill>
                  <a:schemeClr val="accent5">
                    <a:lumMod val="20000"/>
                    <a:lumOff val="80000"/>
                  </a:schemeClr>
                </a:solidFill>
              </a:rPr>
              <a:t>)) {  </a:t>
            </a:r>
          </a:p>
          <a:p>
            <a:pPr>
              <a:spcAft>
                <a:spcPts val="0"/>
              </a:spcAft>
            </a:pPr>
            <a:r>
              <a:rPr lang="en-US" sz="1800" dirty="0">
                <a:solidFill>
                  <a:schemeClr val="accent5">
                    <a:lumMod val="20000"/>
                    <a:lumOff val="80000"/>
                  </a:schemeClr>
                </a:solidFill>
              </a:rPr>
              <a:t>assign(</a:t>
            </a:r>
            <a:r>
              <a:rPr lang="en-US" sz="1800" dirty="0" err="1">
                <a:solidFill>
                  <a:schemeClr val="accent5">
                    <a:lumMod val="20000"/>
                    <a:lumOff val="80000"/>
                  </a:schemeClr>
                </a:solidFill>
              </a:rPr>
              <a:t>name_list</a:t>
            </a:r>
            <a:r>
              <a:rPr lang="en-US" sz="1800" dirty="0">
                <a:solidFill>
                  <a:schemeClr val="accent5">
                    <a:lumMod val="20000"/>
                    <a:lumOff val="80000"/>
                  </a:schemeClr>
                </a:solidFill>
              </a:rPr>
              <a:t>[i], </a:t>
            </a:r>
            <a:r>
              <a:rPr lang="en-US" sz="1800" dirty="0" err="1">
                <a:solidFill>
                  <a:schemeClr val="accent5">
                    <a:lumMod val="20000"/>
                    <a:lumOff val="80000"/>
                  </a:schemeClr>
                </a:solidFill>
              </a:rPr>
              <a:t>readRDS</a:t>
            </a:r>
            <a:r>
              <a:rPr lang="en-US" sz="1800" dirty="0">
                <a:solidFill>
                  <a:schemeClr val="accent5">
                    <a:lumMod val="20000"/>
                    <a:lumOff val="80000"/>
                  </a:schemeClr>
                </a:solidFill>
              </a:rPr>
              <a:t>(</a:t>
            </a:r>
            <a:r>
              <a:rPr lang="en-US" sz="1800" dirty="0" err="1">
                <a:solidFill>
                  <a:schemeClr val="accent5">
                    <a:lumMod val="20000"/>
                    <a:lumOff val="80000"/>
                  </a:schemeClr>
                </a:solidFill>
              </a:rPr>
              <a:t>rds_list</a:t>
            </a:r>
            <a:r>
              <a:rPr lang="en-US" sz="1800" dirty="0">
                <a:solidFill>
                  <a:schemeClr val="accent5">
                    <a:lumMod val="20000"/>
                    <a:lumOff val="80000"/>
                  </a:schemeClr>
                </a:solidFill>
              </a:rPr>
              <a:t>[i]))</a:t>
            </a:r>
          </a:p>
          <a:p>
            <a:pPr>
              <a:spcAft>
                <a:spcPts val="0"/>
              </a:spcAft>
            </a:pPr>
            <a:r>
              <a:rPr lang="en-US" sz="1800" dirty="0">
                <a:solidFill>
                  <a:schemeClr val="accent5">
                    <a:lumMod val="20000"/>
                    <a:lumOff val="80000"/>
                  </a:schemeClr>
                </a:solidFill>
              </a:rPr>
              <a:t>}</a:t>
            </a:r>
          </a:p>
        </p:txBody>
      </p:sp>
      <p:sp>
        <p:nvSpPr>
          <p:cNvPr id="5" name="Slide Number Placeholder 4">
            <a:extLst>
              <a:ext uri="{FF2B5EF4-FFF2-40B4-BE49-F238E27FC236}">
                <a16:creationId xmlns:a16="http://schemas.microsoft.com/office/drawing/2014/main" id="{7F424A1B-B9E6-000A-60E5-7527871A5CAD}"/>
              </a:ext>
            </a:extLst>
          </p:cNvPr>
          <p:cNvSpPr>
            <a:spLocks noGrp="1"/>
          </p:cNvSpPr>
          <p:nvPr>
            <p:ph type="sldNum" sz="quarter" idx="12"/>
          </p:nvPr>
        </p:nvSpPr>
        <p:spPr/>
        <p:txBody>
          <a:bodyPr/>
          <a:lstStyle/>
          <a:p>
            <a:fld id="{B5CEABB6-07DC-46E8-9B57-56EC44A396E5}" type="slidenum">
              <a:rPr lang="en-US" smtClean="0"/>
              <a:pPr/>
              <a:t>15</a:t>
            </a:fld>
            <a:endParaRPr lang="en-US"/>
          </a:p>
        </p:txBody>
      </p:sp>
      <p:sp>
        <p:nvSpPr>
          <p:cNvPr id="8" name="Content Placeholder 2">
            <a:extLst>
              <a:ext uri="{FF2B5EF4-FFF2-40B4-BE49-F238E27FC236}">
                <a16:creationId xmlns:a16="http://schemas.microsoft.com/office/drawing/2014/main" id="{5B43945F-FC80-4931-E811-EAF2BC712023}"/>
              </a:ext>
            </a:extLst>
          </p:cNvPr>
          <p:cNvSpPr txBox="1">
            <a:spLocks/>
          </p:cNvSpPr>
          <p:nvPr/>
        </p:nvSpPr>
        <p:spPr>
          <a:xfrm>
            <a:off x="3248794" y="4825533"/>
            <a:ext cx="8833502" cy="1803866"/>
          </a:xfrm>
          <a:prstGeom prst="rect">
            <a:avLst/>
          </a:prstGeom>
          <a:solidFill>
            <a:schemeClr val="bg2">
              <a:lumMod val="10000"/>
            </a:schemeClr>
          </a:solidFill>
        </p:spPr>
        <p:txBody>
          <a:bodyPr vert="horz" lIns="91440" tIns="45720" rIns="91440" bIns="45720" rtlCol="0">
            <a:normAutofit/>
          </a:bodyPr>
          <a:lstStyle>
            <a:lvl1pPr marL="0" indent="0" algn="l"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4pPr>
            <a:lvl5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5pPr>
            <a:lvl6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endParaRPr lang="en-US" sz="1800">
              <a:solidFill>
                <a:schemeClr val="accent5">
                  <a:lumMod val="20000"/>
                  <a:lumOff val="80000"/>
                </a:schemeClr>
              </a:solidFill>
            </a:endParaRPr>
          </a:p>
          <a:p>
            <a:pPr>
              <a:spcAft>
                <a:spcPts val="0"/>
              </a:spcAft>
            </a:pPr>
            <a:r>
              <a:rPr lang="en-US" sz="1800">
                <a:solidFill>
                  <a:schemeClr val="accent5">
                    <a:lumMod val="20000"/>
                    <a:lumOff val="80000"/>
                  </a:schemeClr>
                </a:solidFill>
              </a:rPr>
              <a:t>head(</a:t>
            </a:r>
            <a:r>
              <a:rPr lang="en-US" sz="1800" err="1">
                <a:solidFill>
                  <a:schemeClr val="accent5">
                    <a:lumMod val="20000"/>
                    <a:lumOff val="80000"/>
                  </a:schemeClr>
                </a:solidFill>
              </a:rPr>
              <a:t>rds_list</a:t>
            </a:r>
            <a:r>
              <a:rPr lang="en-US" sz="1800">
                <a:solidFill>
                  <a:schemeClr val="accent5">
                    <a:lumMod val="20000"/>
                    <a:lumOff val="80000"/>
                  </a:schemeClr>
                </a:solidFill>
              </a:rPr>
              <a:t>)</a:t>
            </a:r>
          </a:p>
          <a:p>
            <a:pPr>
              <a:spcAft>
                <a:spcPts val="0"/>
              </a:spcAft>
            </a:pPr>
            <a:r>
              <a:rPr lang="en-US" sz="1800">
                <a:solidFill>
                  <a:schemeClr val="accent5">
                    <a:lumMod val="75000"/>
                  </a:schemeClr>
                </a:solidFill>
              </a:rPr>
              <a:t>&gt; [1] "./</a:t>
            </a:r>
            <a:r>
              <a:rPr lang="en-US" sz="1800" err="1">
                <a:solidFill>
                  <a:schemeClr val="accent5">
                    <a:lumMod val="75000"/>
                  </a:schemeClr>
                </a:solidFill>
              </a:rPr>
              <a:t>cause_of_death.Rds</a:t>
            </a:r>
            <a:r>
              <a:rPr lang="en-US" sz="1800">
                <a:solidFill>
                  <a:schemeClr val="accent5">
                    <a:lumMod val="75000"/>
                  </a:schemeClr>
                </a:solidFill>
              </a:rPr>
              <a:t>"   "./</a:t>
            </a:r>
            <a:r>
              <a:rPr lang="en-US" sz="1800" err="1">
                <a:solidFill>
                  <a:schemeClr val="accent5">
                    <a:lumMod val="75000"/>
                  </a:schemeClr>
                </a:solidFill>
              </a:rPr>
              <a:t>costing_enrollment.Rds</a:t>
            </a:r>
            <a:r>
              <a:rPr lang="en-US" sz="1800">
                <a:solidFill>
                  <a:schemeClr val="accent5">
                    <a:lumMod val="75000"/>
                  </a:schemeClr>
                </a:solidFill>
              </a:rPr>
              <a:t>"   "./</a:t>
            </a:r>
            <a:r>
              <a:rPr lang="en-US" sz="1800" err="1">
                <a:solidFill>
                  <a:schemeClr val="accent5">
                    <a:lumMod val="75000"/>
                  </a:schemeClr>
                </a:solidFill>
              </a:rPr>
              <a:t>costing_followup.Rds</a:t>
            </a:r>
            <a:r>
              <a:rPr lang="en-US" sz="1800">
                <a:solidFill>
                  <a:schemeClr val="accent5">
                    <a:lumMod val="75000"/>
                  </a:schemeClr>
                </a:solidFill>
              </a:rPr>
              <a:t>" </a:t>
            </a:r>
          </a:p>
          <a:p>
            <a:pPr>
              <a:spcAft>
                <a:spcPts val="0"/>
              </a:spcAft>
            </a:pPr>
            <a:endParaRPr lang="en-US" sz="1800">
              <a:solidFill>
                <a:schemeClr val="accent5">
                  <a:lumMod val="20000"/>
                  <a:lumOff val="80000"/>
                </a:schemeClr>
              </a:solidFill>
            </a:endParaRPr>
          </a:p>
          <a:p>
            <a:pPr>
              <a:spcAft>
                <a:spcPts val="0"/>
              </a:spcAft>
            </a:pPr>
            <a:r>
              <a:rPr lang="en-US" sz="1800">
                <a:solidFill>
                  <a:schemeClr val="accent5">
                    <a:lumMod val="20000"/>
                    <a:lumOff val="80000"/>
                  </a:schemeClr>
                </a:solidFill>
              </a:rPr>
              <a:t>head(</a:t>
            </a:r>
            <a:r>
              <a:rPr lang="en-US" sz="1800" err="1">
                <a:solidFill>
                  <a:schemeClr val="accent5">
                    <a:lumMod val="20000"/>
                    <a:lumOff val="80000"/>
                  </a:schemeClr>
                </a:solidFill>
              </a:rPr>
              <a:t>name_list</a:t>
            </a:r>
            <a:r>
              <a:rPr lang="en-US" sz="1800">
                <a:solidFill>
                  <a:schemeClr val="accent5">
                    <a:lumMod val="20000"/>
                    <a:lumOff val="80000"/>
                  </a:schemeClr>
                </a:solidFill>
              </a:rPr>
              <a:t>)</a:t>
            </a:r>
          </a:p>
          <a:p>
            <a:pPr>
              <a:spcAft>
                <a:spcPts val="0"/>
              </a:spcAft>
            </a:pPr>
            <a:r>
              <a:rPr lang="en-US" sz="1800">
                <a:solidFill>
                  <a:schemeClr val="accent5">
                    <a:lumMod val="75000"/>
                  </a:schemeClr>
                </a:solidFill>
              </a:rPr>
              <a:t>&gt; [1] "</a:t>
            </a:r>
            <a:r>
              <a:rPr lang="en-US" sz="1800" err="1">
                <a:solidFill>
                  <a:schemeClr val="accent5">
                    <a:lumMod val="75000"/>
                  </a:schemeClr>
                </a:solidFill>
              </a:rPr>
              <a:t>cause_of_death</a:t>
            </a:r>
            <a:r>
              <a:rPr lang="en-US" sz="1800">
                <a:solidFill>
                  <a:schemeClr val="accent5">
                    <a:lumMod val="75000"/>
                  </a:schemeClr>
                </a:solidFill>
              </a:rPr>
              <a:t>"  "</a:t>
            </a:r>
            <a:r>
              <a:rPr lang="en-US" sz="1800" err="1">
                <a:solidFill>
                  <a:schemeClr val="accent5">
                    <a:lumMod val="75000"/>
                  </a:schemeClr>
                </a:solidFill>
              </a:rPr>
              <a:t>costing_enrollment</a:t>
            </a:r>
            <a:r>
              <a:rPr lang="en-US" sz="1800">
                <a:solidFill>
                  <a:schemeClr val="accent5">
                    <a:lumMod val="75000"/>
                  </a:schemeClr>
                </a:solidFill>
              </a:rPr>
              <a:t>"  "</a:t>
            </a:r>
            <a:r>
              <a:rPr lang="en-US" sz="1800" err="1">
                <a:solidFill>
                  <a:schemeClr val="accent5">
                    <a:lumMod val="75000"/>
                  </a:schemeClr>
                </a:solidFill>
              </a:rPr>
              <a:t>costing_followup</a:t>
            </a:r>
            <a:r>
              <a:rPr lang="en-US" sz="1800">
                <a:solidFill>
                  <a:schemeClr val="accent5">
                    <a:lumMod val="75000"/>
                  </a:schemeClr>
                </a:solidFill>
              </a:rPr>
              <a:t>" </a:t>
            </a:r>
          </a:p>
        </p:txBody>
      </p:sp>
    </p:spTree>
    <p:extLst>
      <p:ext uri="{BB962C8B-B14F-4D97-AF65-F5344CB8AC3E}">
        <p14:creationId xmlns:p14="http://schemas.microsoft.com/office/powerpoint/2010/main" val="4286803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2746F-580A-2BBB-2D6F-FE29B2D13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2422C8-2D18-25CE-817A-2CEE40DB65B9}"/>
              </a:ext>
            </a:extLst>
          </p:cNvPr>
          <p:cNvSpPr>
            <a:spLocks noGrp="1"/>
          </p:cNvSpPr>
          <p:nvPr>
            <p:ph type="title"/>
          </p:nvPr>
        </p:nvSpPr>
        <p:spPr/>
        <p:txBody>
          <a:bodyPr/>
          <a:lstStyle/>
          <a:p>
            <a:r>
              <a:rPr lang="en-US" dirty="0"/>
              <a:t>Example 1: reading in files</a:t>
            </a:r>
          </a:p>
        </p:txBody>
      </p:sp>
      <p:sp>
        <p:nvSpPr>
          <p:cNvPr id="3" name="Content Placeholder 2">
            <a:extLst>
              <a:ext uri="{FF2B5EF4-FFF2-40B4-BE49-F238E27FC236}">
                <a16:creationId xmlns:a16="http://schemas.microsoft.com/office/drawing/2014/main" id="{C736C857-F1D4-4E37-CBB4-B60C2E553F5C}"/>
              </a:ext>
            </a:extLst>
          </p:cNvPr>
          <p:cNvSpPr>
            <a:spLocks noGrp="1"/>
          </p:cNvSpPr>
          <p:nvPr>
            <p:ph sz="quarter" idx="13"/>
          </p:nvPr>
        </p:nvSpPr>
        <p:spPr>
          <a:xfrm>
            <a:off x="911352" y="1672389"/>
            <a:ext cx="7660691" cy="2895767"/>
          </a:xfrm>
          <a:solidFill>
            <a:schemeClr val="bg2">
              <a:lumMod val="10000"/>
            </a:schemeClr>
          </a:solidFill>
        </p:spPr>
        <p:txBody>
          <a:bodyPr>
            <a:normAutofit/>
          </a:bodyPr>
          <a:lstStyle/>
          <a:p>
            <a:pPr>
              <a:spcAft>
                <a:spcPts val="0"/>
              </a:spcAft>
            </a:pPr>
            <a:endParaRPr lang="en-US" sz="1800" dirty="0">
              <a:solidFill>
                <a:schemeClr val="accent5">
                  <a:lumMod val="20000"/>
                  <a:lumOff val="80000"/>
                </a:schemeClr>
              </a:solidFill>
            </a:endParaRPr>
          </a:p>
          <a:p>
            <a:pPr>
              <a:spcAft>
                <a:spcPts val="0"/>
              </a:spcAft>
            </a:pPr>
            <a:r>
              <a:rPr lang="en-US" sz="1800" dirty="0" err="1">
                <a:solidFill>
                  <a:schemeClr val="accent5">
                    <a:lumMod val="20000"/>
                    <a:lumOff val="80000"/>
                  </a:schemeClr>
                </a:solidFill>
              </a:rPr>
              <a:t>setwd</a:t>
            </a:r>
            <a:r>
              <a:rPr lang="en-US" sz="1800" dirty="0">
                <a:solidFill>
                  <a:schemeClr val="accent5">
                    <a:lumMod val="20000"/>
                    <a:lumOff val="80000"/>
                  </a:schemeClr>
                </a:solidFill>
              </a:rPr>
              <a:t>("./../../../Data/Key data")</a:t>
            </a:r>
          </a:p>
          <a:p>
            <a:pPr>
              <a:spcAft>
                <a:spcPts val="0"/>
              </a:spcAft>
            </a:pPr>
            <a:r>
              <a:rPr lang="en-US" sz="1800" dirty="0" err="1">
                <a:solidFill>
                  <a:schemeClr val="accent5">
                    <a:lumMod val="20000"/>
                    <a:lumOff val="80000"/>
                  </a:schemeClr>
                </a:solidFill>
              </a:rPr>
              <a:t>rds_list</a:t>
            </a:r>
            <a:r>
              <a:rPr lang="en-US" sz="1800" dirty="0">
                <a:solidFill>
                  <a:schemeClr val="accent5">
                    <a:lumMod val="20000"/>
                    <a:lumOff val="80000"/>
                  </a:schemeClr>
                </a:solidFill>
              </a:rPr>
              <a:t> &lt;- </a:t>
            </a:r>
            <a:r>
              <a:rPr lang="en-US" sz="1800" dirty="0" err="1">
                <a:solidFill>
                  <a:schemeClr val="accent5">
                    <a:lumMod val="20000"/>
                    <a:lumOff val="80000"/>
                  </a:schemeClr>
                </a:solidFill>
              </a:rPr>
              <a:t>list.files</a:t>
            </a:r>
            <a:r>
              <a:rPr lang="en-US" sz="1800" dirty="0">
                <a:solidFill>
                  <a:schemeClr val="accent5">
                    <a:lumMod val="20000"/>
                    <a:lumOff val="80000"/>
                  </a:schemeClr>
                </a:solidFill>
              </a:rPr>
              <a:t>(path = , pattern = "*.</a:t>
            </a:r>
            <a:r>
              <a:rPr lang="en-US" sz="1800" dirty="0" err="1">
                <a:solidFill>
                  <a:schemeClr val="accent5">
                    <a:lumMod val="20000"/>
                    <a:lumOff val="80000"/>
                  </a:schemeClr>
                </a:solidFill>
              </a:rPr>
              <a:t>Rds</a:t>
            </a:r>
            <a:r>
              <a:rPr lang="en-US" sz="1800" dirty="0">
                <a:solidFill>
                  <a:schemeClr val="accent5">
                    <a:lumMod val="20000"/>
                    <a:lumOff val="80000"/>
                  </a:schemeClr>
                </a:solidFill>
              </a:rPr>
              <a:t>", </a:t>
            </a:r>
            <a:r>
              <a:rPr lang="en-US" sz="1800" dirty="0" err="1">
                <a:solidFill>
                  <a:schemeClr val="accent5">
                    <a:lumMod val="20000"/>
                    <a:lumOff val="80000"/>
                  </a:schemeClr>
                </a:solidFill>
              </a:rPr>
              <a:t>full.names</a:t>
            </a:r>
            <a:r>
              <a:rPr lang="en-US" sz="1800" dirty="0">
                <a:solidFill>
                  <a:schemeClr val="accent5">
                    <a:lumMod val="20000"/>
                    <a:lumOff val="80000"/>
                  </a:schemeClr>
                </a:solidFill>
              </a:rPr>
              <a:t> = TRUE)</a:t>
            </a:r>
          </a:p>
          <a:p>
            <a:pPr>
              <a:spcAft>
                <a:spcPts val="0"/>
              </a:spcAft>
            </a:pPr>
            <a:endParaRPr lang="en-US" sz="1800" dirty="0">
              <a:solidFill>
                <a:schemeClr val="accent5">
                  <a:lumMod val="20000"/>
                  <a:lumOff val="80000"/>
                </a:schemeClr>
              </a:solidFill>
            </a:endParaRPr>
          </a:p>
          <a:p>
            <a:pPr>
              <a:spcAft>
                <a:spcPts val="0"/>
              </a:spcAft>
            </a:pPr>
            <a:r>
              <a:rPr lang="en-US" sz="1800" dirty="0" err="1">
                <a:solidFill>
                  <a:schemeClr val="accent5">
                    <a:lumMod val="20000"/>
                    <a:lumOff val="80000"/>
                  </a:schemeClr>
                </a:solidFill>
              </a:rPr>
              <a:t>name_list</a:t>
            </a:r>
            <a:r>
              <a:rPr lang="en-US" sz="1800" dirty="0">
                <a:solidFill>
                  <a:schemeClr val="accent5">
                    <a:lumMod val="20000"/>
                    <a:lumOff val="80000"/>
                  </a:schemeClr>
                </a:solidFill>
              </a:rPr>
              <a:t> &lt;- sub("./", "", </a:t>
            </a:r>
            <a:r>
              <a:rPr lang="en-US" sz="1800" dirty="0" err="1">
                <a:solidFill>
                  <a:schemeClr val="accent5">
                    <a:lumMod val="20000"/>
                    <a:lumOff val="80000"/>
                  </a:schemeClr>
                </a:solidFill>
              </a:rPr>
              <a:t>rds_list</a:t>
            </a:r>
            <a:r>
              <a:rPr lang="en-US" sz="1800" dirty="0">
                <a:solidFill>
                  <a:schemeClr val="accent5">
                    <a:lumMod val="20000"/>
                    <a:lumOff val="80000"/>
                  </a:schemeClr>
                </a:solidFill>
              </a:rPr>
              <a:t>)</a:t>
            </a:r>
          </a:p>
          <a:p>
            <a:pPr>
              <a:spcAft>
                <a:spcPts val="0"/>
              </a:spcAft>
            </a:pPr>
            <a:r>
              <a:rPr lang="en-US" sz="1800" dirty="0" err="1">
                <a:solidFill>
                  <a:schemeClr val="accent5">
                    <a:lumMod val="20000"/>
                    <a:lumOff val="80000"/>
                  </a:schemeClr>
                </a:solidFill>
              </a:rPr>
              <a:t>name_list</a:t>
            </a:r>
            <a:r>
              <a:rPr lang="en-US" sz="1800" dirty="0">
                <a:solidFill>
                  <a:schemeClr val="accent5">
                    <a:lumMod val="20000"/>
                    <a:lumOff val="80000"/>
                  </a:schemeClr>
                </a:solidFill>
              </a:rPr>
              <a:t> &lt;- sub(".</a:t>
            </a:r>
            <a:r>
              <a:rPr lang="en-US" sz="1800" dirty="0" err="1">
                <a:solidFill>
                  <a:schemeClr val="accent5">
                    <a:lumMod val="20000"/>
                    <a:lumOff val="80000"/>
                  </a:schemeClr>
                </a:solidFill>
              </a:rPr>
              <a:t>Rds</a:t>
            </a:r>
            <a:r>
              <a:rPr lang="en-US" sz="1800" dirty="0">
                <a:solidFill>
                  <a:schemeClr val="accent5">
                    <a:lumMod val="20000"/>
                    <a:lumOff val="80000"/>
                  </a:schemeClr>
                </a:solidFill>
              </a:rPr>
              <a:t>", "", </a:t>
            </a:r>
            <a:r>
              <a:rPr lang="en-US" sz="1800" dirty="0" err="1">
                <a:solidFill>
                  <a:schemeClr val="accent5">
                    <a:lumMod val="20000"/>
                    <a:lumOff val="80000"/>
                  </a:schemeClr>
                </a:solidFill>
              </a:rPr>
              <a:t>name_list</a:t>
            </a:r>
            <a:r>
              <a:rPr lang="en-US" sz="1800" dirty="0">
                <a:solidFill>
                  <a:schemeClr val="accent5">
                    <a:lumMod val="20000"/>
                    <a:lumOff val="80000"/>
                  </a:schemeClr>
                </a:solidFill>
              </a:rPr>
              <a:t>)</a:t>
            </a:r>
          </a:p>
          <a:p>
            <a:pPr>
              <a:spcAft>
                <a:spcPts val="0"/>
              </a:spcAft>
            </a:pPr>
            <a:endParaRPr lang="en-US" sz="1800" dirty="0">
              <a:solidFill>
                <a:schemeClr val="accent5">
                  <a:lumMod val="20000"/>
                  <a:lumOff val="80000"/>
                </a:schemeClr>
              </a:solidFill>
            </a:endParaRPr>
          </a:p>
          <a:p>
            <a:pPr>
              <a:spcAft>
                <a:spcPts val="0"/>
              </a:spcAft>
            </a:pPr>
            <a:r>
              <a:rPr lang="en-US" sz="1800" dirty="0">
                <a:solidFill>
                  <a:schemeClr val="accent5">
                    <a:lumMod val="75000"/>
                  </a:schemeClr>
                </a:solidFill>
              </a:rPr>
              <a:t>for</a:t>
            </a:r>
            <a:r>
              <a:rPr lang="en-US" sz="1800" dirty="0">
                <a:solidFill>
                  <a:schemeClr val="accent5">
                    <a:lumMod val="20000"/>
                    <a:lumOff val="80000"/>
                  </a:schemeClr>
                </a:solidFill>
              </a:rPr>
              <a:t> (i </a:t>
            </a:r>
            <a:r>
              <a:rPr lang="en-US" sz="1800" dirty="0">
                <a:solidFill>
                  <a:schemeClr val="accent5">
                    <a:lumMod val="75000"/>
                  </a:schemeClr>
                </a:solidFill>
              </a:rPr>
              <a:t>in</a:t>
            </a:r>
            <a:r>
              <a:rPr lang="en-US" sz="1800" dirty="0">
                <a:solidFill>
                  <a:schemeClr val="accent5">
                    <a:lumMod val="20000"/>
                    <a:lumOff val="80000"/>
                  </a:schemeClr>
                </a:solidFill>
              </a:rPr>
              <a:t> 1:length(</a:t>
            </a:r>
            <a:r>
              <a:rPr lang="en-US" sz="1800" dirty="0" err="1">
                <a:solidFill>
                  <a:schemeClr val="accent5">
                    <a:lumMod val="20000"/>
                    <a:lumOff val="80000"/>
                  </a:schemeClr>
                </a:solidFill>
              </a:rPr>
              <a:t>rds_list</a:t>
            </a:r>
            <a:r>
              <a:rPr lang="en-US" sz="1800" dirty="0">
                <a:solidFill>
                  <a:schemeClr val="accent5">
                    <a:lumMod val="20000"/>
                    <a:lumOff val="80000"/>
                  </a:schemeClr>
                </a:solidFill>
              </a:rPr>
              <a:t>)) {  </a:t>
            </a:r>
          </a:p>
          <a:p>
            <a:pPr>
              <a:spcAft>
                <a:spcPts val="0"/>
              </a:spcAft>
            </a:pPr>
            <a:r>
              <a:rPr lang="en-US" sz="1800" dirty="0">
                <a:solidFill>
                  <a:schemeClr val="accent5">
                    <a:lumMod val="20000"/>
                    <a:lumOff val="80000"/>
                  </a:schemeClr>
                </a:solidFill>
              </a:rPr>
              <a:t>assign(</a:t>
            </a:r>
            <a:r>
              <a:rPr lang="en-US" sz="1800" dirty="0" err="1">
                <a:solidFill>
                  <a:schemeClr val="accent5">
                    <a:lumMod val="20000"/>
                    <a:lumOff val="80000"/>
                  </a:schemeClr>
                </a:solidFill>
              </a:rPr>
              <a:t>name_list</a:t>
            </a:r>
            <a:r>
              <a:rPr lang="en-US" sz="1800" dirty="0">
                <a:solidFill>
                  <a:schemeClr val="accent5">
                    <a:lumMod val="20000"/>
                    <a:lumOff val="80000"/>
                  </a:schemeClr>
                </a:solidFill>
              </a:rPr>
              <a:t>[i], </a:t>
            </a:r>
            <a:r>
              <a:rPr lang="en-US" sz="1800" dirty="0" err="1">
                <a:solidFill>
                  <a:schemeClr val="accent5">
                    <a:lumMod val="20000"/>
                    <a:lumOff val="80000"/>
                  </a:schemeClr>
                </a:solidFill>
              </a:rPr>
              <a:t>readRDS</a:t>
            </a:r>
            <a:r>
              <a:rPr lang="en-US" sz="1800" dirty="0">
                <a:solidFill>
                  <a:schemeClr val="accent5">
                    <a:lumMod val="20000"/>
                    <a:lumOff val="80000"/>
                  </a:schemeClr>
                </a:solidFill>
              </a:rPr>
              <a:t>(</a:t>
            </a:r>
            <a:r>
              <a:rPr lang="en-US" sz="1800" dirty="0" err="1">
                <a:solidFill>
                  <a:schemeClr val="accent5">
                    <a:lumMod val="20000"/>
                    <a:lumOff val="80000"/>
                  </a:schemeClr>
                </a:solidFill>
              </a:rPr>
              <a:t>rds_list</a:t>
            </a:r>
            <a:r>
              <a:rPr lang="en-US" sz="1800" dirty="0">
                <a:solidFill>
                  <a:schemeClr val="accent5">
                    <a:lumMod val="20000"/>
                    <a:lumOff val="80000"/>
                  </a:schemeClr>
                </a:solidFill>
              </a:rPr>
              <a:t>[i]))</a:t>
            </a:r>
          </a:p>
          <a:p>
            <a:pPr>
              <a:spcAft>
                <a:spcPts val="0"/>
              </a:spcAft>
            </a:pPr>
            <a:r>
              <a:rPr lang="en-US" sz="1800" dirty="0">
                <a:solidFill>
                  <a:schemeClr val="accent5">
                    <a:lumMod val="20000"/>
                    <a:lumOff val="80000"/>
                  </a:schemeClr>
                </a:solidFill>
              </a:rPr>
              <a:t>}</a:t>
            </a:r>
          </a:p>
        </p:txBody>
      </p:sp>
      <p:sp>
        <p:nvSpPr>
          <p:cNvPr id="4" name="Content Placeholder 3">
            <a:extLst>
              <a:ext uri="{FF2B5EF4-FFF2-40B4-BE49-F238E27FC236}">
                <a16:creationId xmlns:a16="http://schemas.microsoft.com/office/drawing/2014/main" id="{B6C0105B-126D-AEEF-4060-2526623B15AA}"/>
              </a:ext>
            </a:extLst>
          </p:cNvPr>
          <p:cNvSpPr>
            <a:spLocks noGrp="1"/>
          </p:cNvSpPr>
          <p:nvPr>
            <p:ph sz="quarter" idx="14"/>
          </p:nvPr>
        </p:nvSpPr>
        <p:spPr>
          <a:xfrm>
            <a:off x="6665496" y="5097271"/>
            <a:ext cx="4885406" cy="1149351"/>
          </a:xfrm>
        </p:spPr>
        <p:txBody>
          <a:bodyPr/>
          <a:lstStyle/>
          <a:p>
            <a:r>
              <a:rPr lang="en-US" b="1">
                <a:solidFill>
                  <a:schemeClr val="accent3">
                    <a:lumMod val="50000"/>
                  </a:schemeClr>
                </a:solidFill>
                <a:latin typeface="Avenir Next LT Pro Demi" panose="020B0704020202020204" pitchFamily="34" charset="0"/>
              </a:rPr>
              <a:t>Were the new objects created in the global environment or the local environment?</a:t>
            </a:r>
          </a:p>
        </p:txBody>
      </p:sp>
      <p:sp>
        <p:nvSpPr>
          <p:cNvPr id="5" name="Slide Number Placeholder 4">
            <a:extLst>
              <a:ext uri="{FF2B5EF4-FFF2-40B4-BE49-F238E27FC236}">
                <a16:creationId xmlns:a16="http://schemas.microsoft.com/office/drawing/2014/main" id="{4DA0D377-1753-2E67-86DC-26AC22F189A3}"/>
              </a:ext>
            </a:extLst>
          </p:cNvPr>
          <p:cNvSpPr>
            <a:spLocks noGrp="1"/>
          </p:cNvSpPr>
          <p:nvPr>
            <p:ph type="sldNum" sz="quarter" idx="12"/>
          </p:nvPr>
        </p:nvSpPr>
        <p:spPr/>
        <p:txBody>
          <a:bodyPr/>
          <a:lstStyle/>
          <a:p>
            <a:fld id="{B5CEABB6-07DC-46E8-9B57-56EC44A396E5}" type="slidenum">
              <a:rPr lang="en-US" smtClean="0"/>
              <a:pPr/>
              <a:t>16</a:t>
            </a:fld>
            <a:endParaRPr lang="en-US"/>
          </a:p>
        </p:txBody>
      </p:sp>
    </p:spTree>
    <p:extLst>
      <p:ext uri="{BB962C8B-B14F-4D97-AF65-F5344CB8AC3E}">
        <p14:creationId xmlns:p14="http://schemas.microsoft.com/office/powerpoint/2010/main" val="1204257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a:t>Functions</a:t>
            </a:r>
            <a:endParaRPr lang="en-ZA"/>
          </a:p>
        </p:txBody>
      </p:sp>
      <p:pic>
        <p:nvPicPr>
          <p:cNvPr id="4" name="Picture 3" descr="Banquet table with place settings">
            <a:extLst>
              <a:ext uri="{FF2B5EF4-FFF2-40B4-BE49-F238E27FC236}">
                <a16:creationId xmlns:a16="http://schemas.microsoft.com/office/drawing/2014/main" id="{D15E8A6B-6467-703F-7195-E0CCC372E618}"/>
              </a:ext>
            </a:extLst>
          </p:cNvPr>
          <p:cNvPicPr>
            <a:picLocks noChangeAspect="1"/>
          </p:cNvPicPr>
          <p:nvPr/>
        </p:nvPicPr>
        <p:blipFill>
          <a:blip r:embed="rId2"/>
          <a:stretch>
            <a:fillRect/>
          </a:stretch>
        </p:blipFill>
        <p:spPr>
          <a:xfrm>
            <a:off x="8287910" y="287382"/>
            <a:ext cx="3567553" cy="2377439"/>
          </a:xfrm>
          <a:prstGeom prst="rect">
            <a:avLst/>
          </a:prstGeom>
        </p:spPr>
      </p:pic>
    </p:spTree>
    <p:extLst>
      <p:ext uri="{BB962C8B-B14F-4D97-AF65-F5344CB8AC3E}">
        <p14:creationId xmlns:p14="http://schemas.microsoft.com/office/powerpoint/2010/main" val="4043390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CC8CA-D996-7A87-1891-10197C9500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8BD61B-EB5F-9DCF-7C84-E3347E74B451}"/>
              </a:ext>
            </a:extLst>
          </p:cNvPr>
          <p:cNvSpPr>
            <a:spLocks noGrp="1"/>
          </p:cNvSpPr>
          <p:nvPr>
            <p:ph type="title"/>
          </p:nvPr>
        </p:nvSpPr>
        <p:spPr>
          <a:xfrm>
            <a:off x="893064" y="72518"/>
            <a:ext cx="8297380" cy="1326514"/>
          </a:xfrm>
        </p:spPr>
        <p:txBody>
          <a:bodyPr/>
          <a:lstStyle/>
          <a:p>
            <a:r>
              <a:rPr lang="en-US"/>
              <a:t>structure</a:t>
            </a:r>
            <a:endParaRPr lang="en-ZA"/>
          </a:p>
        </p:txBody>
      </p:sp>
      <p:sp>
        <p:nvSpPr>
          <p:cNvPr id="4" name="Text Placeholder 3">
            <a:extLst>
              <a:ext uri="{FF2B5EF4-FFF2-40B4-BE49-F238E27FC236}">
                <a16:creationId xmlns:a16="http://schemas.microsoft.com/office/drawing/2014/main" id="{9DF27D4A-1A0F-2001-C7CE-3D12038498C2}"/>
              </a:ext>
            </a:extLst>
          </p:cNvPr>
          <p:cNvSpPr>
            <a:spLocks noGrp="1"/>
          </p:cNvSpPr>
          <p:nvPr>
            <p:ph type="body" sz="quarter" idx="13"/>
          </p:nvPr>
        </p:nvSpPr>
        <p:spPr>
          <a:xfrm>
            <a:off x="865631" y="3078880"/>
            <a:ext cx="8324089" cy="3500861"/>
          </a:xfrm>
        </p:spPr>
        <p:txBody>
          <a:bodyPr>
            <a:normAutofit/>
          </a:bodyPr>
          <a:lstStyle/>
          <a:p>
            <a:pPr>
              <a:spcAft>
                <a:spcPts val="0"/>
              </a:spcAft>
            </a:pPr>
            <a:r>
              <a:rPr lang="en-US"/>
              <a:t>There are 2 major components of functions</a:t>
            </a:r>
          </a:p>
          <a:p>
            <a:pPr lvl="1"/>
            <a:r>
              <a:rPr lang="en-US"/>
              <a:t>Arguments or inputs</a:t>
            </a:r>
          </a:p>
          <a:p>
            <a:pPr lvl="1">
              <a:spcAft>
                <a:spcPts val="1200"/>
              </a:spcAft>
            </a:pPr>
            <a:r>
              <a:rPr lang="en-US"/>
              <a:t>The function itself, which is a set of statements that perform a specific task</a:t>
            </a:r>
          </a:p>
          <a:p>
            <a:r>
              <a:rPr lang="en-US"/>
              <a:t>Functions can have 0, 1, or many arguments</a:t>
            </a:r>
          </a:p>
          <a:p>
            <a:r>
              <a:rPr lang="en-US"/>
              <a:t>We create a function using the function() argument and assign it the name function_name</a:t>
            </a:r>
          </a:p>
          <a:p>
            <a:r>
              <a:rPr lang="en-US"/>
              <a:t>This function is then stored in the global environment</a:t>
            </a:r>
          </a:p>
          <a:p>
            <a:endParaRPr lang="en-US"/>
          </a:p>
        </p:txBody>
      </p:sp>
      <p:sp>
        <p:nvSpPr>
          <p:cNvPr id="3" name="Slide Number Placeholder 2">
            <a:extLst>
              <a:ext uri="{FF2B5EF4-FFF2-40B4-BE49-F238E27FC236}">
                <a16:creationId xmlns:a16="http://schemas.microsoft.com/office/drawing/2014/main" id="{B4F5DE85-AF92-A75B-F1FA-5CD3345915D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18</a:t>
            </a:fld>
            <a:endParaRPr lang="en-US"/>
          </a:p>
        </p:txBody>
      </p:sp>
      <p:sp>
        <p:nvSpPr>
          <p:cNvPr id="5" name="TextBox 4">
            <a:extLst>
              <a:ext uri="{FF2B5EF4-FFF2-40B4-BE49-F238E27FC236}">
                <a16:creationId xmlns:a16="http://schemas.microsoft.com/office/drawing/2014/main" id="{56437410-4900-3099-7F9A-A69470015AF6}"/>
              </a:ext>
            </a:extLst>
          </p:cNvPr>
          <p:cNvSpPr txBox="1"/>
          <p:nvPr/>
        </p:nvSpPr>
        <p:spPr>
          <a:xfrm>
            <a:off x="911352" y="1692074"/>
            <a:ext cx="8136395" cy="120032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function_name &lt;- function(argument1, …) {</a:t>
            </a:r>
          </a:p>
          <a:p>
            <a:r>
              <a:rPr lang="en-US" dirty="0">
                <a:solidFill>
                  <a:schemeClr val="accent5">
                    <a:lumMod val="20000"/>
                    <a:lumOff val="80000"/>
                  </a:schemeClr>
                </a:solidFill>
              </a:rPr>
              <a:t>  function</a:t>
            </a:r>
          </a:p>
          <a:p>
            <a:r>
              <a:rPr lang="en-US" dirty="0">
                <a:solidFill>
                  <a:schemeClr val="accent5">
                    <a:lumMod val="20000"/>
                    <a:lumOff val="80000"/>
                  </a:schemeClr>
                </a:solidFill>
              </a:rPr>
              <a:t>}</a:t>
            </a:r>
            <a:endParaRPr lang="en-US" dirty="0">
              <a:solidFill>
                <a:schemeClr val="accent4"/>
              </a:solidFill>
            </a:endParaRPr>
          </a:p>
        </p:txBody>
      </p:sp>
    </p:spTree>
    <p:extLst>
      <p:ext uri="{BB962C8B-B14F-4D97-AF65-F5344CB8AC3E}">
        <p14:creationId xmlns:p14="http://schemas.microsoft.com/office/powerpoint/2010/main" val="1527859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E9BF-5798-C521-4EB2-88E7C52B6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2CAB17-C103-5248-97EC-FD035603E2DB}"/>
              </a:ext>
            </a:extLst>
          </p:cNvPr>
          <p:cNvSpPr>
            <a:spLocks noGrp="1"/>
          </p:cNvSpPr>
          <p:nvPr>
            <p:ph type="title"/>
          </p:nvPr>
        </p:nvSpPr>
        <p:spPr>
          <a:xfrm>
            <a:off x="893064" y="72518"/>
            <a:ext cx="8297380" cy="1326514"/>
          </a:xfrm>
        </p:spPr>
        <p:txBody>
          <a:bodyPr/>
          <a:lstStyle/>
          <a:p>
            <a:r>
              <a:rPr lang="en-US"/>
              <a:t>function with no arguments</a:t>
            </a:r>
            <a:endParaRPr lang="en-ZA"/>
          </a:p>
        </p:txBody>
      </p:sp>
      <p:sp>
        <p:nvSpPr>
          <p:cNvPr id="3" name="Slide Number Placeholder 2">
            <a:extLst>
              <a:ext uri="{FF2B5EF4-FFF2-40B4-BE49-F238E27FC236}">
                <a16:creationId xmlns:a16="http://schemas.microsoft.com/office/drawing/2014/main" id="{6DD65D0B-B852-2B39-D6C5-CA74DBC2A314}"/>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19</a:t>
            </a:fld>
            <a:endParaRPr lang="en-US"/>
          </a:p>
        </p:txBody>
      </p:sp>
      <p:sp>
        <p:nvSpPr>
          <p:cNvPr id="5" name="TextBox 4">
            <a:extLst>
              <a:ext uri="{FF2B5EF4-FFF2-40B4-BE49-F238E27FC236}">
                <a16:creationId xmlns:a16="http://schemas.microsoft.com/office/drawing/2014/main" id="{F9742D62-F9AB-D242-26B3-ECC376CB2E57}"/>
              </a:ext>
            </a:extLst>
          </p:cNvPr>
          <p:cNvSpPr txBox="1"/>
          <p:nvPr/>
        </p:nvSpPr>
        <p:spPr>
          <a:xfrm>
            <a:off x="911352" y="1692074"/>
            <a:ext cx="8136395" cy="2031325"/>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func_noarg &lt;- function() {</a:t>
            </a:r>
          </a:p>
          <a:p>
            <a:r>
              <a:rPr lang="en-US" dirty="0">
                <a:solidFill>
                  <a:schemeClr val="accent5">
                    <a:lumMod val="20000"/>
                    <a:lumOff val="80000"/>
                  </a:schemeClr>
                </a:solidFill>
              </a:rPr>
              <a:t>  print(“Hello world”)</a:t>
            </a:r>
          </a:p>
          <a:p>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20000"/>
                    <a:lumOff val="80000"/>
                  </a:schemeClr>
                </a:solidFill>
              </a:rPr>
              <a:t>func_noarg()</a:t>
            </a:r>
          </a:p>
          <a:p>
            <a:r>
              <a:rPr lang="en-US" dirty="0">
                <a:solidFill>
                  <a:schemeClr val="accent4"/>
                </a:solidFill>
              </a:rPr>
              <a:t>&gt; “Hello world”</a:t>
            </a:r>
          </a:p>
        </p:txBody>
      </p:sp>
    </p:spTree>
    <p:extLst>
      <p:ext uri="{BB962C8B-B14F-4D97-AF65-F5344CB8AC3E}">
        <p14:creationId xmlns:p14="http://schemas.microsoft.com/office/powerpoint/2010/main" val="123918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a:t>Why?</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2072639"/>
            <a:ext cx="8324089" cy="4539108"/>
          </a:xfrm>
        </p:spPr>
        <p:txBody>
          <a:bodyPr/>
          <a:lstStyle/>
          <a:p>
            <a:pPr marL="0" indent="0">
              <a:buNone/>
            </a:pPr>
            <a:r>
              <a:rPr lang="en-US" b="1">
                <a:latin typeface="Avenir Next LT Pro Demi" panose="020F0502020204030204" pitchFamily="34" charset="0"/>
              </a:rPr>
              <a:t>Purpose: perform the same data manipulation iteratively</a:t>
            </a:r>
          </a:p>
          <a:p>
            <a:pPr marL="0" indent="0">
              <a:buNone/>
            </a:pPr>
            <a:r>
              <a:rPr lang="en-US" b="1">
                <a:latin typeface="Avenir Next LT Pro Demi" panose="020F0502020204030204" pitchFamily="34" charset="0"/>
              </a:rPr>
              <a:t>Advantages </a:t>
            </a:r>
          </a:p>
          <a:p>
            <a:pPr lvl="1"/>
            <a:r>
              <a:rPr lang="en-US"/>
              <a:t>Efficiency (fewer lines of code)</a:t>
            </a:r>
          </a:p>
          <a:p>
            <a:pPr lvl="1"/>
            <a:r>
              <a:rPr lang="en-US"/>
              <a:t>Reduces likelihood of copying mistakes</a:t>
            </a:r>
          </a:p>
          <a:p>
            <a:pPr lvl="1">
              <a:spcAft>
                <a:spcPts val="1200"/>
              </a:spcAft>
            </a:pPr>
            <a:r>
              <a:rPr lang="en-US"/>
              <a:t>Easier to update</a:t>
            </a:r>
          </a:p>
          <a:p>
            <a:pPr marL="0" indent="0">
              <a:buNone/>
            </a:pPr>
            <a:r>
              <a:rPr lang="en-US" b="1">
                <a:latin typeface="Avenir Next LT Pro Demi" panose="020B0704020202020204" pitchFamily="34" charset="0"/>
              </a:rPr>
              <a:t>Applications</a:t>
            </a:r>
          </a:p>
          <a:p>
            <a:pPr lvl="1"/>
            <a:r>
              <a:rPr lang="en-US"/>
              <a:t>Calculating a new variable</a:t>
            </a:r>
          </a:p>
          <a:p>
            <a:pPr lvl="1"/>
            <a:r>
              <a:rPr lang="en-US"/>
              <a:t>Performing the same analysis across a set of predictor variables</a:t>
            </a:r>
          </a:p>
          <a:p>
            <a:pPr lvl="1"/>
            <a:r>
              <a:rPr lang="en-US"/>
              <a:t>Producing figures by different subsets of data</a:t>
            </a:r>
          </a:p>
          <a:p>
            <a:pPr lvl="1"/>
            <a:r>
              <a:rPr lang="en-US"/>
              <a:t>And so much more…</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582749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F9611-8040-F4B0-B89E-05D83B3783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45F6E-0DBD-7797-0DAE-A42720371FCB}"/>
              </a:ext>
            </a:extLst>
          </p:cNvPr>
          <p:cNvSpPr>
            <a:spLocks noGrp="1"/>
          </p:cNvSpPr>
          <p:nvPr>
            <p:ph type="title"/>
          </p:nvPr>
        </p:nvSpPr>
        <p:spPr>
          <a:xfrm>
            <a:off x="893064" y="72518"/>
            <a:ext cx="8297380" cy="1326514"/>
          </a:xfrm>
        </p:spPr>
        <p:txBody>
          <a:bodyPr/>
          <a:lstStyle/>
          <a:p>
            <a:r>
              <a:rPr lang="en-US"/>
              <a:t>function with 1 argument</a:t>
            </a:r>
            <a:endParaRPr lang="en-ZA"/>
          </a:p>
        </p:txBody>
      </p:sp>
      <p:sp>
        <p:nvSpPr>
          <p:cNvPr id="3" name="Slide Number Placeholder 2">
            <a:extLst>
              <a:ext uri="{FF2B5EF4-FFF2-40B4-BE49-F238E27FC236}">
                <a16:creationId xmlns:a16="http://schemas.microsoft.com/office/drawing/2014/main" id="{84B25E4C-490A-AAB8-9DDA-FC2446B625B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20</a:t>
            </a:fld>
            <a:endParaRPr lang="en-US"/>
          </a:p>
        </p:txBody>
      </p:sp>
      <p:sp>
        <p:nvSpPr>
          <p:cNvPr id="5" name="TextBox 4">
            <a:extLst>
              <a:ext uri="{FF2B5EF4-FFF2-40B4-BE49-F238E27FC236}">
                <a16:creationId xmlns:a16="http://schemas.microsoft.com/office/drawing/2014/main" id="{E063E159-5998-B36D-6887-BB0461AF0685}"/>
              </a:ext>
            </a:extLst>
          </p:cNvPr>
          <p:cNvSpPr txBox="1"/>
          <p:nvPr/>
        </p:nvSpPr>
        <p:spPr>
          <a:xfrm>
            <a:off x="911352" y="1692074"/>
            <a:ext cx="8136395" cy="2031325"/>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func_onearg &lt;- function(x) {</a:t>
            </a:r>
          </a:p>
          <a:p>
            <a:r>
              <a:rPr lang="en-US">
                <a:solidFill>
                  <a:schemeClr val="accent5">
                    <a:lumMod val="20000"/>
                    <a:lumOff val="80000"/>
                  </a:schemeClr>
                </a:solidFill>
              </a:rPr>
              <a:t>  print(paste0(“Hello ”, x))</a:t>
            </a:r>
          </a:p>
          <a:p>
            <a:r>
              <a:rPr lang="en-US">
                <a:solidFill>
                  <a:schemeClr val="accent5">
                    <a:lumMod val="20000"/>
                    <a:lumOff val="80000"/>
                  </a:schemeClr>
                </a:solidFill>
              </a:rPr>
              <a:t>}</a:t>
            </a:r>
          </a:p>
          <a:p>
            <a:endParaRPr lang="en-US">
              <a:solidFill>
                <a:schemeClr val="accent5">
                  <a:lumMod val="20000"/>
                  <a:lumOff val="80000"/>
                </a:schemeClr>
              </a:solidFill>
            </a:endParaRPr>
          </a:p>
          <a:p>
            <a:r>
              <a:rPr lang="en-US">
                <a:solidFill>
                  <a:schemeClr val="accent5">
                    <a:lumMod val="20000"/>
                    <a:lumOff val="80000"/>
                  </a:schemeClr>
                </a:solidFill>
              </a:rPr>
              <a:t>func_onearg(“Olivia”)</a:t>
            </a:r>
          </a:p>
          <a:p>
            <a:r>
              <a:rPr lang="en-US">
                <a:solidFill>
                  <a:schemeClr val="accent4"/>
                </a:solidFill>
              </a:rPr>
              <a:t>&gt; “Hello Olivia”</a:t>
            </a:r>
          </a:p>
        </p:txBody>
      </p:sp>
    </p:spTree>
    <p:extLst>
      <p:ext uri="{BB962C8B-B14F-4D97-AF65-F5344CB8AC3E}">
        <p14:creationId xmlns:p14="http://schemas.microsoft.com/office/powerpoint/2010/main" val="2751768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09AD8-6BEB-F3A8-7F6B-8E8B018AB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40D9B-4A95-B349-6F67-FB9BD7F756B3}"/>
              </a:ext>
            </a:extLst>
          </p:cNvPr>
          <p:cNvSpPr>
            <a:spLocks noGrp="1"/>
          </p:cNvSpPr>
          <p:nvPr>
            <p:ph type="title"/>
          </p:nvPr>
        </p:nvSpPr>
        <p:spPr>
          <a:xfrm>
            <a:off x="893064" y="72518"/>
            <a:ext cx="8297380" cy="1326514"/>
          </a:xfrm>
        </p:spPr>
        <p:txBody>
          <a:bodyPr/>
          <a:lstStyle/>
          <a:p>
            <a:r>
              <a:rPr lang="en-US"/>
              <a:t>function with many arguments</a:t>
            </a:r>
            <a:endParaRPr lang="en-ZA"/>
          </a:p>
        </p:txBody>
      </p:sp>
      <p:sp>
        <p:nvSpPr>
          <p:cNvPr id="3" name="Slide Number Placeholder 2">
            <a:extLst>
              <a:ext uri="{FF2B5EF4-FFF2-40B4-BE49-F238E27FC236}">
                <a16:creationId xmlns:a16="http://schemas.microsoft.com/office/drawing/2014/main" id="{0D50B353-9E38-1E58-3585-76728A9B519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21</a:t>
            </a:fld>
            <a:endParaRPr lang="en-US"/>
          </a:p>
        </p:txBody>
      </p:sp>
      <p:sp>
        <p:nvSpPr>
          <p:cNvPr id="5" name="TextBox 4">
            <a:extLst>
              <a:ext uri="{FF2B5EF4-FFF2-40B4-BE49-F238E27FC236}">
                <a16:creationId xmlns:a16="http://schemas.microsoft.com/office/drawing/2014/main" id="{864FC3CE-72D8-3979-E4CE-379E2C367BE1}"/>
              </a:ext>
            </a:extLst>
          </p:cNvPr>
          <p:cNvSpPr txBox="1"/>
          <p:nvPr/>
        </p:nvSpPr>
        <p:spPr>
          <a:xfrm>
            <a:off x="911352" y="1692074"/>
            <a:ext cx="8136395" cy="2031325"/>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func_manyarg &lt;- function(x, y) {</a:t>
            </a:r>
          </a:p>
          <a:p>
            <a:r>
              <a:rPr lang="en-US">
                <a:solidFill>
                  <a:schemeClr val="accent5">
                    <a:lumMod val="20000"/>
                    <a:lumOff val="80000"/>
                  </a:schemeClr>
                </a:solidFill>
              </a:rPr>
              <a:t>  x^2 + y</a:t>
            </a:r>
          </a:p>
          <a:p>
            <a:r>
              <a:rPr lang="en-US">
                <a:solidFill>
                  <a:schemeClr val="accent5">
                    <a:lumMod val="20000"/>
                    <a:lumOff val="80000"/>
                  </a:schemeClr>
                </a:solidFill>
              </a:rPr>
              <a:t>}</a:t>
            </a:r>
          </a:p>
          <a:p>
            <a:endParaRPr lang="en-US">
              <a:solidFill>
                <a:schemeClr val="accent5">
                  <a:lumMod val="20000"/>
                  <a:lumOff val="80000"/>
                </a:schemeClr>
              </a:solidFill>
            </a:endParaRPr>
          </a:p>
          <a:p>
            <a:r>
              <a:rPr lang="en-US">
                <a:solidFill>
                  <a:schemeClr val="accent5">
                    <a:lumMod val="20000"/>
                    <a:lumOff val="80000"/>
                  </a:schemeClr>
                </a:solidFill>
              </a:rPr>
              <a:t>func_manyarg(x=3, y=4)</a:t>
            </a:r>
          </a:p>
          <a:p>
            <a:r>
              <a:rPr lang="en-US">
                <a:solidFill>
                  <a:schemeClr val="accent4"/>
                </a:solidFill>
              </a:rPr>
              <a:t>&gt; [1] 13</a:t>
            </a:r>
          </a:p>
        </p:txBody>
      </p:sp>
    </p:spTree>
    <p:extLst>
      <p:ext uri="{BB962C8B-B14F-4D97-AF65-F5344CB8AC3E}">
        <p14:creationId xmlns:p14="http://schemas.microsoft.com/office/powerpoint/2010/main" val="4274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F9782-3626-D302-6ACF-AEC30898F0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69B09A-0D6A-9F62-E746-F61419DAEA88}"/>
              </a:ext>
            </a:extLst>
          </p:cNvPr>
          <p:cNvSpPr>
            <a:spLocks noGrp="1"/>
          </p:cNvSpPr>
          <p:nvPr>
            <p:ph type="title"/>
          </p:nvPr>
        </p:nvSpPr>
        <p:spPr>
          <a:xfrm>
            <a:off x="893064" y="72518"/>
            <a:ext cx="8297380" cy="1326514"/>
          </a:xfrm>
        </p:spPr>
        <p:txBody>
          <a:bodyPr/>
          <a:lstStyle/>
          <a:p>
            <a:r>
              <a:rPr lang="en-US"/>
              <a:t>function with many arguments</a:t>
            </a:r>
            <a:endParaRPr lang="en-ZA"/>
          </a:p>
        </p:txBody>
      </p:sp>
      <p:sp>
        <p:nvSpPr>
          <p:cNvPr id="3" name="Slide Number Placeholder 2">
            <a:extLst>
              <a:ext uri="{FF2B5EF4-FFF2-40B4-BE49-F238E27FC236}">
                <a16:creationId xmlns:a16="http://schemas.microsoft.com/office/drawing/2014/main" id="{108CA300-1AF1-A124-D930-0723B5C50FF0}"/>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22</a:t>
            </a:fld>
            <a:endParaRPr lang="en-US"/>
          </a:p>
        </p:txBody>
      </p:sp>
      <p:sp>
        <p:nvSpPr>
          <p:cNvPr id="5" name="TextBox 4">
            <a:extLst>
              <a:ext uri="{FF2B5EF4-FFF2-40B4-BE49-F238E27FC236}">
                <a16:creationId xmlns:a16="http://schemas.microsoft.com/office/drawing/2014/main" id="{CF098877-3D79-AB2B-322F-D261297CA9A5}"/>
              </a:ext>
            </a:extLst>
          </p:cNvPr>
          <p:cNvSpPr txBox="1"/>
          <p:nvPr/>
        </p:nvSpPr>
        <p:spPr>
          <a:xfrm>
            <a:off x="911352" y="1692074"/>
            <a:ext cx="8136395" cy="2862322"/>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func_manyarg &lt;- function(x, y) {</a:t>
            </a:r>
          </a:p>
          <a:p>
            <a:r>
              <a:rPr lang="en-US">
                <a:solidFill>
                  <a:schemeClr val="accent5">
                    <a:lumMod val="20000"/>
                    <a:lumOff val="80000"/>
                  </a:schemeClr>
                </a:solidFill>
              </a:rPr>
              <a:t>  x^2 + y</a:t>
            </a:r>
          </a:p>
          <a:p>
            <a:r>
              <a:rPr lang="en-US">
                <a:solidFill>
                  <a:schemeClr val="accent5">
                    <a:lumMod val="20000"/>
                    <a:lumOff val="80000"/>
                  </a:schemeClr>
                </a:solidFill>
              </a:rPr>
              <a:t>}</a:t>
            </a:r>
          </a:p>
          <a:p>
            <a:endParaRPr lang="en-US">
              <a:solidFill>
                <a:schemeClr val="accent5">
                  <a:lumMod val="20000"/>
                  <a:lumOff val="80000"/>
                </a:schemeClr>
              </a:solidFill>
            </a:endParaRPr>
          </a:p>
          <a:p>
            <a:r>
              <a:rPr lang="en-US">
                <a:solidFill>
                  <a:schemeClr val="accent5">
                    <a:lumMod val="20000"/>
                    <a:lumOff val="80000"/>
                  </a:schemeClr>
                </a:solidFill>
              </a:rPr>
              <a:t>func_manyarg(x=3, y=4)</a:t>
            </a:r>
          </a:p>
          <a:p>
            <a:r>
              <a:rPr lang="en-US">
                <a:solidFill>
                  <a:schemeClr val="accent4"/>
                </a:solidFill>
              </a:rPr>
              <a:t>&gt; [1] 13</a:t>
            </a:r>
          </a:p>
          <a:p>
            <a:endParaRPr lang="en-US">
              <a:solidFill>
                <a:schemeClr val="accent4"/>
              </a:solidFill>
            </a:endParaRPr>
          </a:p>
          <a:p>
            <a:r>
              <a:rPr lang="en-US">
                <a:solidFill>
                  <a:schemeClr val="accent5">
                    <a:lumMod val="20000"/>
                    <a:lumOff val="80000"/>
                  </a:schemeClr>
                </a:solidFill>
              </a:rPr>
              <a:t>func_manyarg(3, 4)</a:t>
            </a:r>
          </a:p>
          <a:p>
            <a:r>
              <a:rPr lang="en-US">
                <a:solidFill>
                  <a:schemeClr val="accent4"/>
                </a:solidFill>
              </a:rPr>
              <a:t>&gt; [1] 13</a:t>
            </a:r>
          </a:p>
        </p:txBody>
      </p:sp>
    </p:spTree>
    <p:extLst>
      <p:ext uri="{BB962C8B-B14F-4D97-AF65-F5344CB8AC3E}">
        <p14:creationId xmlns:p14="http://schemas.microsoft.com/office/powerpoint/2010/main" val="2219188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E02F2-6F42-544F-C9C6-654C43D31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1EE7EF-4DED-5281-2526-D5D672B0D45C}"/>
              </a:ext>
            </a:extLst>
          </p:cNvPr>
          <p:cNvSpPr>
            <a:spLocks noGrp="1"/>
          </p:cNvSpPr>
          <p:nvPr>
            <p:ph type="title"/>
          </p:nvPr>
        </p:nvSpPr>
        <p:spPr>
          <a:xfrm>
            <a:off x="893064" y="72518"/>
            <a:ext cx="8297380" cy="1326514"/>
          </a:xfrm>
        </p:spPr>
        <p:txBody>
          <a:bodyPr/>
          <a:lstStyle/>
          <a:p>
            <a:r>
              <a:rPr lang="en-US"/>
              <a:t>function with many arguments</a:t>
            </a:r>
            <a:endParaRPr lang="en-ZA"/>
          </a:p>
        </p:txBody>
      </p:sp>
      <p:sp>
        <p:nvSpPr>
          <p:cNvPr id="3" name="Slide Number Placeholder 2">
            <a:extLst>
              <a:ext uri="{FF2B5EF4-FFF2-40B4-BE49-F238E27FC236}">
                <a16:creationId xmlns:a16="http://schemas.microsoft.com/office/drawing/2014/main" id="{91ADD18E-0669-50F0-CEB3-267EF02C25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23</a:t>
            </a:fld>
            <a:endParaRPr lang="en-US"/>
          </a:p>
        </p:txBody>
      </p:sp>
      <p:sp>
        <p:nvSpPr>
          <p:cNvPr id="5" name="TextBox 4">
            <a:extLst>
              <a:ext uri="{FF2B5EF4-FFF2-40B4-BE49-F238E27FC236}">
                <a16:creationId xmlns:a16="http://schemas.microsoft.com/office/drawing/2014/main" id="{1FC1CE05-10D0-1BF0-AE03-BAD9CF9110DC}"/>
              </a:ext>
            </a:extLst>
          </p:cNvPr>
          <p:cNvSpPr txBox="1"/>
          <p:nvPr/>
        </p:nvSpPr>
        <p:spPr>
          <a:xfrm>
            <a:off x="911352" y="1692074"/>
            <a:ext cx="8136395" cy="4524315"/>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func_manyarg &lt;- function(x, y) {</a:t>
            </a:r>
          </a:p>
          <a:p>
            <a:r>
              <a:rPr lang="en-US">
                <a:solidFill>
                  <a:schemeClr val="accent5">
                    <a:lumMod val="20000"/>
                    <a:lumOff val="80000"/>
                  </a:schemeClr>
                </a:solidFill>
              </a:rPr>
              <a:t>  x^2 + y</a:t>
            </a:r>
          </a:p>
          <a:p>
            <a:r>
              <a:rPr lang="en-US">
                <a:solidFill>
                  <a:schemeClr val="accent5">
                    <a:lumMod val="20000"/>
                    <a:lumOff val="80000"/>
                  </a:schemeClr>
                </a:solidFill>
              </a:rPr>
              <a:t>}</a:t>
            </a:r>
          </a:p>
          <a:p>
            <a:endParaRPr lang="en-US">
              <a:solidFill>
                <a:schemeClr val="accent5">
                  <a:lumMod val="20000"/>
                  <a:lumOff val="80000"/>
                </a:schemeClr>
              </a:solidFill>
            </a:endParaRPr>
          </a:p>
          <a:p>
            <a:r>
              <a:rPr lang="en-US">
                <a:solidFill>
                  <a:schemeClr val="accent5">
                    <a:lumMod val="20000"/>
                    <a:lumOff val="80000"/>
                  </a:schemeClr>
                </a:solidFill>
              </a:rPr>
              <a:t>func_manyarg(x=3, y=4)</a:t>
            </a:r>
          </a:p>
          <a:p>
            <a:r>
              <a:rPr lang="en-US">
                <a:solidFill>
                  <a:schemeClr val="accent4"/>
                </a:solidFill>
              </a:rPr>
              <a:t>&gt; [1] 13</a:t>
            </a:r>
          </a:p>
          <a:p>
            <a:endParaRPr lang="en-US">
              <a:solidFill>
                <a:schemeClr val="accent4"/>
              </a:solidFill>
            </a:endParaRPr>
          </a:p>
          <a:p>
            <a:r>
              <a:rPr lang="en-US">
                <a:solidFill>
                  <a:schemeClr val="accent5">
                    <a:lumMod val="20000"/>
                    <a:lumOff val="80000"/>
                  </a:schemeClr>
                </a:solidFill>
              </a:rPr>
              <a:t>func_manyarg(3, 4)</a:t>
            </a:r>
          </a:p>
          <a:p>
            <a:r>
              <a:rPr lang="en-US">
                <a:solidFill>
                  <a:schemeClr val="accent4"/>
                </a:solidFill>
              </a:rPr>
              <a:t>&gt; [1] 13</a:t>
            </a:r>
          </a:p>
          <a:p>
            <a:endParaRPr lang="en-US">
              <a:solidFill>
                <a:schemeClr val="accent4"/>
              </a:solidFill>
            </a:endParaRPr>
          </a:p>
          <a:p>
            <a:r>
              <a:rPr lang="en-US">
                <a:solidFill>
                  <a:schemeClr val="accent5">
                    <a:lumMod val="20000"/>
                    <a:lumOff val="80000"/>
                  </a:schemeClr>
                </a:solidFill>
              </a:rPr>
              <a:t>func_manyarg(4, 3)</a:t>
            </a:r>
          </a:p>
          <a:p>
            <a:r>
              <a:rPr lang="en-US">
                <a:solidFill>
                  <a:schemeClr val="accent4"/>
                </a:solidFill>
              </a:rPr>
              <a:t>&gt; [1] 19</a:t>
            </a:r>
          </a:p>
          <a:p>
            <a:endParaRPr lang="en-US">
              <a:solidFill>
                <a:schemeClr val="accent4"/>
              </a:solidFill>
            </a:endParaRPr>
          </a:p>
          <a:p>
            <a:r>
              <a:rPr lang="en-US">
                <a:solidFill>
                  <a:schemeClr val="accent5">
                    <a:lumMod val="20000"/>
                    <a:lumOff val="80000"/>
                  </a:schemeClr>
                </a:solidFill>
              </a:rPr>
              <a:t>func_manyarg(y=4, x=3)</a:t>
            </a:r>
          </a:p>
          <a:p>
            <a:r>
              <a:rPr lang="en-US">
                <a:solidFill>
                  <a:schemeClr val="accent4"/>
                </a:solidFill>
              </a:rPr>
              <a:t>&gt; [1] 13</a:t>
            </a:r>
          </a:p>
        </p:txBody>
      </p:sp>
    </p:spTree>
    <p:extLst>
      <p:ext uri="{BB962C8B-B14F-4D97-AF65-F5344CB8AC3E}">
        <p14:creationId xmlns:p14="http://schemas.microsoft.com/office/powerpoint/2010/main" val="266117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3C3BE-A8B8-C80B-3BC6-668B495F12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F14DA8-5301-981A-F46D-E3831D6AF3EB}"/>
              </a:ext>
            </a:extLst>
          </p:cNvPr>
          <p:cNvSpPr>
            <a:spLocks noGrp="1"/>
          </p:cNvSpPr>
          <p:nvPr>
            <p:ph type="title"/>
          </p:nvPr>
        </p:nvSpPr>
        <p:spPr>
          <a:xfrm>
            <a:off x="893064" y="72518"/>
            <a:ext cx="8297380" cy="1326514"/>
          </a:xfrm>
        </p:spPr>
        <p:txBody>
          <a:bodyPr/>
          <a:lstStyle/>
          <a:p>
            <a:r>
              <a:rPr lang="en-US"/>
              <a:t>function with default arguments</a:t>
            </a:r>
            <a:endParaRPr lang="en-ZA"/>
          </a:p>
        </p:txBody>
      </p:sp>
      <p:sp>
        <p:nvSpPr>
          <p:cNvPr id="3" name="Slide Number Placeholder 2">
            <a:extLst>
              <a:ext uri="{FF2B5EF4-FFF2-40B4-BE49-F238E27FC236}">
                <a16:creationId xmlns:a16="http://schemas.microsoft.com/office/drawing/2014/main" id="{8B095899-7CCC-A079-E254-FFBB03E76F2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24</a:t>
            </a:fld>
            <a:endParaRPr lang="en-US"/>
          </a:p>
        </p:txBody>
      </p:sp>
      <p:sp>
        <p:nvSpPr>
          <p:cNvPr id="5" name="TextBox 4">
            <a:extLst>
              <a:ext uri="{FF2B5EF4-FFF2-40B4-BE49-F238E27FC236}">
                <a16:creationId xmlns:a16="http://schemas.microsoft.com/office/drawing/2014/main" id="{D5B1E9C4-CA16-8F02-6296-9CE2DCBB8B9E}"/>
              </a:ext>
            </a:extLst>
          </p:cNvPr>
          <p:cNvSpPr txBox="1"/>
          <p:nvPr/>
        </p:nvSpPr>
        <p:spPr>
          <a:xfrm>
            <a:off x="911352" y="1692074"/>
            <a:ext cx="8136395" cy="2031325"/>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func_defaultarg</a:t>
            </a:r>
            <a:r>
              <a:rPr lang="en-US" dirty="0">
                <a:solidFill>
                  <a:schemeClr val="accent5">
                    <a:lumMod val="20000"/>
                    <a:lumOff val="80000"/>
                  </a:schemeClr>
                </a:solidFill>
              </a:rPr>
              <a:t> &lt;- function(x = 3, y = 4) {</a:t>
            </a:r>
          </a:p>
          <a:p>
            <a:r>
              <a:rPr lang="en-US" dirty="0">
                <a:solidFill>
                  <a:schemeClr val="accent5">
                    <a:lumMod val="20000"/>
                    <a:lumOff val="80000"/>
                  </a:schemeClr>
                </a:solidFill>
              </a:rPr>
              <a:t>  x^2 + y</a:t>
            </a:r>
          </a:p>
          <a:p>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err="1">
                <a:solidFill>
                  <a:schemeClr val="accent5">
                    <a:lumMod val="20000"/>
                    <a:lumOff val="80000"/>
                  </a:schemeClr>
                </a:solidFill>
              </a:rPr>
              <a:t>func_defaultarg</a:t>
            </a:r>
            <a:r>
              <a:rPr lang="en-US" dirty="0">
                <a:solidFill>
                  <a:schemeClr val="accent5">
                    <a:lumMod val="20000"/>
                    <a:lumOff val="80000"/>
                  </a:schemeClr>
                </a:solidFill>
              </a:rPr>
              <a:t>()</a:t>
            </a:r>
          </a:p>
          <a:p>
            <a:r>
              <a:rPr lang="en-US" dirty="0">
                <a:solidFill>
                  <a:schemeClr val="accent4"/>
                </a:solidFill>
              </a:rPr>
              <a:t>&gt; [1] 13</a:t>
            </a:r>
          </a:p>
        </p:txBody>
      </p:sp>
    </p:spTree>
    <p:extLst>
      <p:ext uri="{BB962C8B-B14F-4D97-AF65-F5344CB8AC3E}">
        <p14:creationId xmlns:p14="http://schemas.microsoft.com/office/powerpoint/2010/main" val="1619430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B3BDD-C090-31F1-920B-6660068D9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1B3929-8D01-9F95-1A4B-6F7339BDFE92}"/>
              </a:ext>
            </a:extLst>
          </p:cNvPr>
          <p:cNvSpPr>
            <a:spLocks noGrp="1"/>
          </p:cNvSpPr>
          <p:nvPr>
            <p:ph type="title"/>
          </p:nvPr>
        </p:nvSpPr>
        <p:spPr>
          <a:xfrm>
            <a:off x="893064" y="72518"/>
            <a:ext cx="8297380" cy="1326514"/>
          </a:xfrm>
        </p:spPr>
        <p:txBody>
          <a:bodyPr/>
          <a:lstStyle/>
          <a:p>
            <a:r>
              <a:rPr lang="en-US"/>
              <a:t>function with default arguments</a:t>
            </a:r>
            <a:endParaRPr lang="en-ZA"/>
          </a:p>
        </p:txBody>
      </p:sp>
      <p:sp>
        <p:nvSpPr>
          <p:cNvPr id="3" name="Slide Number Placeholder 2">
            <a:extLst>
              <a:ext uri="{FF2B5EF4-FFF2-40B4-BE49-F238E27FC236}">
                <a16:creationId xmlns:a16="http://schemas.microsoft.com/office/drawing/2014/main" id="{91DCD02B-9F8E-34EA-C5DA-381643D0D8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25</a:t>
            </a:fld>
            <a:endParaRPr lang="en-US"/>
          </a:p>
        </p:txBody>
      </p:sp>
      <p:sp>
        <p:nvSpPr>
          <p:cNvPr id="5" name="TextBox 4">
            <a:extLst>
              <a:ext uri="{FF2B5EF4-FFF2-40B4-BE49-F238E27FC236}">
                <a16:creationId xmlns:a16="http://schemas.microsoft.com/office/drawing/2014/main" id="{5B7436AE-15C3-FD6E-7008-D3437A5420D1}"/>
              </a:ext>
            </a:extLst>
          </p:cNvPr>
          <p:cNvSpPr txBox="1"/>
          <p:nvPr/>
        </p:nvSpPr>
        <p:spPr>
          <a:xfrm>
            <a:off x="911352" y="1692074"/>
            <a:ext cx="8136395" cy="4524315"/>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func_manyarg &lt;- function(x = 3, y = 4) {</a:t>
            </a:r>
          </a:p>
          <a:p>
            <a:r>
              <a:rPr lang="en-US">
                <a:solidFill>
                  <a:schemeClr val="accent5">
                    <a:lumMod val="20000"/>
                    <a:lumOff val="80000"/>
                  </a:schemeClr>
                </a:solidFill>
              </a:rPr>
              <a:t>  x^2 + y</a:t>
            </a:r>
          </a:p>
          <a:p>
            <a:r>
              <a:rPr lang="en-US">
                <a:solidFill>
                  <a:schemeClr val="accent5">
                    <a:lumMod val="20000"/>
                    <a:lumOff val="80000"/>
                  </a:schemeClr>
                </a:solidFill>
              </a:rPr>
              <a:t>}</a:t>
            </a:r>
          </a:p>
          <a:p>
            <a:endParaRPr lang="en-US">
              <a:solidFill>
                <a:schemeClr val="accent5">
                  <a:lumMod val="20000"/>
                  <a:lumOff val="80000"/>
                </a:schemeClr>
              </a:solidFill>
            </a:endParaRPr>
          </a:p>
          <a:p>
            <a:r>
              <a:rPr lang="en-US">
                <a:solidFill>
                  <a:schemeClr val="accent5">
                    <a:lumMod val="20000"/>
                    <a:lumOff val="80000"/>
                  </a:schemeClr>
                </a:solidFill>
              </a:rPr>
              <a:t>func_manyarg()</a:t>
            </a:r>
          </a:p>
          <a:p>
            <a:r>
              <a:rPr lang="en-US">
                <a:solidFill>
                  <a:schemeClr val="accent4"/>
                </a:solidFill>
              </a:rPr>
              <a:t>&gt; [1] 13</a:t>
            </a:r>
          </a:p>
          <a:p>
            <a:endParaRPr lang="en-US">
              <a:solidFill>
                <a:schemeClr val="accent4"/>
              </a:solidFill>
            </a:endParaRPr>
          </a:p>
          <a:p>
            <a:r>
              <a:rPr lang="en-US">
                <a:solidFill>
                  <a:schemeClr val="accent5">
                    <a:lumMod val="20000"/>
                    <a:lumOff val="80000"/>
                  </a:schemeClr>
                </a:solidFill>
              </a:rPr>
              <a:t>func_manyarg(2)</a:t>
            </a:r>
          </a:p>
          <a:p>
            <a:r>
              <a:rPr lang="en-US">
                <a:solidFill>
                  <a:schemeClr val="accent5">
                    <a:lumMod val="75000"/>
                  </a:schemeClr>
                </a:solidFill>
              </a:rPr>
              <a:t>&gt; [1] 8</a:t>
            </a:r>
          </a:p>
          <a:p>
            <a:endParaRPr lang="en-US">
              <a:solidFill>
                <a:schemeClr val="accent5">
                  <a:lumMod val="20000"/>
                  <a:lumOff val="80000"/>
                </a:schemeClr>
              </a:solidFill>
            </a:endParaRPr>
          </a:p>
          <a:p>
            <a:r>
              <a:rPr lang="en-US">
                <a:solidFill>
                  <a:schemeClr val="accent5">
                    <a:lumMod val="20000"/>
                    <a:lumOff val="80000"/>
                  </a:schemeClr>
                </a:solidFill>
              </a:rPr>
              <a:t>func_manyarg(y=5)</a:t>
            </a:r>
          </a:p>
          <a:p>
            <a:r>
              <a:rPr lang="en-US">
                <a:solidFill>
                  <a:schemeClr val="accent5">
                    <a:lumMod val="75000"/>
                  </a:schemeClr>
                </a:solidFill>
              </a:rPr>
              <a:t>&gt; [1] 14</a:t>
            </a:r>
          </a:p>
          <a:p>
            <a:endParaRPr lang="en-US">
              <a:solidFill>
                <a:schemeClr val="accent5">
                  <a:lumMod val="20000"/>
                  <a:lumOff val="80000"/>
                </a:schemeClr>
              </a:solidFill>
            </a:endParaRPr>
          </a:p>
          <a:p>
            <a:r>
              <a:rPr lang="en-US">
                <a:solidFill>
                  <a:schemeClr val="accent5">
                    <a:lumMod val="20000"/>
                    <a:lumOff val="80000"/>
                  </a:schemeClr>
                </a:solidFill>
              </a:rPr>
              <a:t>func_manyarg(2, 5)</a:t>
            </a:r>
          </a:p>
          <a:p>
            <a:r>
              <a:rPr lang="en-US">
                <a:solidFill>
                  <a:schemeClr val="accent4"/>
                </a:solidFill>
              </a:rPr>
              <a:t>&gt; [1] 9</a:t>
            </a:r>
          </a:p>
        </p:txBody>
      </p:sp>
    </p:spTree>
    <p:extLst>
      <p:ext uri="{BB962C8B-B14F-4D97-AF65-F5344CB8AC3E}">
        <p14:creationId xmlns:p14="http://schemas.microsoft.com/office/powerpoint/2010/main" val="3882657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C955-F986-3B72-1DD6-9F2890E13F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59C44D-F5EB-E884-24B6-43BDEE3F513F}"/>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431B2480-B843-5DCD-715F-20EE74BEB4E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26</a:t>
            </a:fld>
            <a:endParaRPr lang="en-US" dirty="0"/>
          </a:p>
        </p:txBody>
      </p:sp>
      <p:sp>
        <p:nvSpPr>
          <p:cNvPr id="14" name="TextBox 13">
            <a:extLst>
              <a:ext uri="{FF2B5EF4-FFF2-40B4-BE49-F238E27FC236}">
                <a16:creationId xmlns:a16="http://schemas.microsoft.com/office/drawing/2014/main" id="{000F5703-E147-5C71-F541-AEF85913314E}"/>
              </a:ext>
            </a:extLst>
          </p:cNvPr>
          <p:cNvSpPr txBox="1"/>
          <p:nvPr/>
        </p:nvSpPr>
        <p:spPr>
          <a:xfrm>
            <a:off x="363893" y="2422096"/>
            <a:ext cx="8285586"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scrambled_data</a:t>
            </a:r>
          </a:p>
          <a:p>
            <a:r>
              <a:rPr lang="en-US" dirty="0">
                <a:solidFill>
                  <a:schemeClr val="accent4"/>
                </a:solidFill>
              </a:rPr>
              <a:t>                           site   enr_age_months  episode_duration_length</a:t>
            </a:r>
          </a:p>
          <a:p>
            <a:r>
              <a:rPr lang="en-US" dirty="0">
                <a:solidFill>
                  <a:schemeClr val="accent4"/>
                </a:solidFill>
              </a:rPr>
              <a:t>&gt; [1]   Bangladesh                              12			5</a:t>
            </a:r>
          </a:p>
          <a:p>
            <a:r>
              <a:rPr lang="en-US" dirty="0">
                <a:solidFill>
                  <a:schemeClr val="accent4"/>
                </a:solidFill>
              </a:rPr>
              <a:t>&gt; [2]   Bangladesh                              30			3</a:t>
            </a:r>
          </a:p>
          <a:p>
            <a:r>
              <a:rPr lang="en-US" dirty="0">
                <a:solidFill>
                  <a:schemeClr val="accent4"/>
                </a:solidFill>
              </a:rPr>
              <a:t>&gt; [3]   Bangladesh                              23			7</a:t>
            </a:r>
          </a:p>
          <a:p>
            <a:r>
              <a:rPr lang="en-US" dirty="0">
                <a:solidFill>
                  <a:schemeClr val="accent4"/>
                </a:solidFill>
              </a:rPr>
              <a:t>&gt; [4]   Bangladesh                                9			6</a:t>
            </a:r>
          </a:p>
          <a:p>
            <a:r>
              <a:rPr lang="en-US" dirty="0">
                <a:solidFill>
                  <a:schemeClr val="accent4"/>
                </a:solidFill>
              </a:rPr>
              <a:t>&gt; [5]   Bangladesh                              16			8</a:t>
            </a:r>
          </a:p>
          <a:p>
            <a:r>
              <a:rPr lang="en-US" dirty="0">
                <a:solidFill>
                  <a:schemeClr val="accent4"/>
                </a:solidFill>
              </a:rPr>
              <a:t>&gt; [6]   Kenya                                         33			9</a:t>
            </a:r>
          </a:p>
          <a:p>
            <a:r>
              <a:rPr lang="en-US" dirty="0">
                <a:solidFill>
                  <a:schemeClr val="accent4"/>
                </a:solidFill>
              </a:rPr>
              <a:t>&gt; [7]   Kenya                                         21			4</a:t>
            </a:r>
          </a:p>
          <a:p>
            <a:r>
              <a:rPr lang="en-US" dirty="0">
                <a:solidFill>
                  <a:schemeClr val="accent4"/>
                </a:solidFill>
              </a:rPr>
              <a:t>&gt; [8]   Kenya                                           7		              12</a:t>
            </a:r>
          </a:p>
          <a:p>
            <a:r>
              <a:rPr lang="en-US" dirty="0">
                <a:solidFill>
                  <a:schemeClr val="accent4"/>
                </a:solidFill>
              </a:rPr>
              <a:t>&gt; [9]   Kenya                                         15			4</a:t>
            </a:r>
          </a:p>
          <a:p>
            <a:r>
              <a:rPr lang="en-US" dirty="0">
                <a:solidFill>
                  <a:schemeClr val="accent4"/>
                </a:solidFill>
              </a:rPr>
              <a:t>&gt; [10] Kenya                                         20			5</a:t>
            </a:r>
          </a:p>
        </p:txBody>
      </p:sp>
    </p:spTree>
    <p:extLst>
      <p:ext uri="{BB962C8B-B14F-4D97-AF65-F5344CB8AC3E}">
        <p14:creationId xmlns:p14="http://schemas.microsoft.com/office/powerpoint/2010/main" val="1452965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64C41-977B-E138-8445-53C094FB0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DD870A-9B4A-E879-05C8-C96A2F2AF3BB}"/>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86587810-5A29-5D76-5B60-32204015F13C}"/>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27</a:t>
            </a:fld>
            <a:endParaRPr lang="en-US" dirty="0"/>
          </a:p>
        </p:txBody>
      </p:sp>
      <p:sp>
        <p:nvSpPr>
          <p:cNvPr id="14" name="TextBox 13">
            <a:extLst>
              <a:ext uri="{FF2B5EF4-FFF2-40B4-BE49-F238E27FC236}">
                <a16:creationId xmlns:a16="http://schemas.microsoft.com/office/drawing/2014/main" id="{B2FC7947-FABB-54A9-C4AE-413FF101B47B}"/>
              </a:ext>
            </a:extLst>
          </p:cNvPr>
          <p:cNvSpPr txBox="1"/>
          <p:nvPr/>
        </p:nvSpPr>
        <p:spPr>
          <a:xfrm>
            <a:off x="363893" y="2422096"/>
            <a:ext cx="8285586" cy="3693319"/>
          </a:xfrm>
          <a:prstGeom prst="rect">
            <a:avLst/>
          </a:prstGeom>
          <a:solidFill>
            <a:schemeClr val="bg2">
              <a:lumMod val="10000"/>
              <a:alpha val="52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scrambled_data</a:t>
            </a:r>
          </a:p>
          <a:p>
            <a:r>
              <a:rPr lang="en-US" dirty="0">
                <a:solidFill>
                  <a:schemeClr val="accent4"/>
                </a:solidFill>
              </a:rPr>
              <a:t>                           site   enr_age_months  episode_duration_length</a:t>
            </a:r>
          </a:p>
          <a:p>
            <a:r>
              <a:rPr lang="en-US" dirty="0">
                <a:solidFill>
                  <a:schemeClr val="accent4"/>
                </a:solidFill>
              </a:rPr>
              <a:t>&gt; [1]   Bangladesh                              12			5</a:t>
            </a:r>
          </a:p>
          <a:p>
            <a:r>
              <a:rPr lang="en-US" dirty="0">
                <a:solidFill>
                  <a:schemeClr val="accent4"/>
                </a:solidFill>
              </a:rPr>
              <a:t>&gt; [2]   Bangladesh                              30			3</a:t>
            </a:r>
          </a:p>
          <a:p>
            <a:r>
              <a:rPr lang="en-US" dirty="0">
                <a:solidFill>
                  <a:schemeClr val="accent4"/>
                </a:solidFill>
              </a:rPr>
              <a:t>&gt; [3]   Bangladesh                              23			7</a:t>
            </a:r>
          </a:p>
          <a:p>
            <a:r>
              <a:rPr lang="en-US" dirty="0">
                <a:solidFill>
                  <a:schemeClr val="accent4"/>
                </a:solidFill>
              </a:rPr>
              <a:t>&gt; [4]   Bangladesh                                9			6</a:t>
            </a:r>
          </a:p>
          <a:p>
            <a:r>
              <a:rPr lang="en-US" dirty="0">
                <a:solidFill>
                  <a:schemeClr val="accent4"/>
                </a:solidFill>
              </a:rPr>
              <a:t>&gt; [5]   Bangladesh                              16			8</a:t>
            </a:r>
          </a:p>
          <a:p>
            <a:r>
              <a:rPr lang="en-US" dirty="0">
                <a:solidFill>
                  <a:schemeClr val="accent4"/>
                </a:solidFill>
              </a:rPr>
              <a:t>&gt; [6]   Kenya                                         33			9</a:t>
            </a:r>
          </a:p>
          <a:p>
            <a:r>
              <a:rPr lang="en-US" dirty="0">
                <a:solidFill>
                  <a:schemeClr val="accent4"/>
                </a:solidFill>
              </a:rPr>
              <a:t>&gt; [7]   Kenya                                         21			4</a:t>
            </a:r>
          </a:p>
          <a:p>
            <a:r>
              <a:rPr lang="en-US" dirty="0">
                <a:solidFill>
                  <a:schemeClr val="accent4"/>
                </a:solidFill>
              </a:rPr>
              <a:t>&gt; [8]   Kenya                                           7		              12</a:t>
            </a:r>
          </a:p>
          <a:p>
            <a:r>
              <a:rPr lang="en-US" dirty="0">
                <a:solidFill>
                  <a:schemeClr val="accent4"/>
                </a:solidFill>
              </a:rPr>
              <a:t>&gt; [9]   Kenya                                         15			4</a:t>
            </a:r>
          </a:p>
          <a:p>
            <a:r>
              <a:rPr lang="en-US" dirty="0">
                <a:solidFill>
                  <a:schemeClr val="accent4"/>
                </a:solidFill>
              </a:rPr>
              <a:t>&gt; [10] Kenya                                         20			5</a:t>
            </a:r>
          </a:p>
        </p:txBody>
      </p:sp>
      <p:sp>
        <p:nvSpPr>
          <p:cNvPr id="6" name="TextBox 5">
            <a:extLst>
              <a:ext uri="{FF2B5EF4-FFF2-40B4-BE49-F238E27FC236}">
                <a16:creationId xmlns:a16="http://schemas.microsoft.com/office/drawing/2014/main" id="{3C016A4F-07D2-264A-6AE7-741AB9EACB54}"/>
              </a:ext>
            </a:extLst>
          </p:cNvPr>
          <p:cNvSpPr txBox="1"/>
          <p:nvPr/>
        </p:nvSpPr>
        <p:spPr>
          <a:xfrm>
            <a:off x="5915608" y="1582340"/>
            <a:ext cx="5995937"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err="1">
                <a:solidFill>
                  <a:schemeClr val="accent5">
                    <a:lumMod val="20000"/>
                    <a:lumOff val="80000"/>
                  </a:schemeClr>
                </a:solidFill>
              </a:rPr>
              <a:t>ggplot</a:t>
            </a:r>
            <a:r>
              <a:rPr lang="en-US" dirty="0">
                <a:solidFill>
                  <a:schemeClr val="accent5">
                    <a:lumMod val="20000"/>
                    <a:lumOff val="80000"/>
                  </a:schemeClr>
                </a:solidFill>
              </a:rPr>
              <a:t>(data = df, </a:t>
            </a:r>
          </a:p>
          <a:p>
            <a:r>
              <a:rPr lang="en-US" dirty="0">
                <a:solidFill>
                  <a:schemeClr val="accent5">
                    <a:lumMod val="20000"/>
                    <a:lumOff val="80000"/>
                  </a:schemeClr>
                </a:solidFill>
              </a:rPr>
              <a:t>	</a:t>
            </a:r>
            <a:r>
              <a:rPr lang="en-US" dirty="0" err="1">
                <a:solidFill>
                  <a:schemeClr val="accent5">
                    <a:lumMod val="20000"/>
                    <a:lumOff val="80000"/>
                  </a:schemeClr>
                </a:solidFill>
              </a:rPr>
              <a:t>aes</a:t>
            </a:r>
            <a:r>
              <a:rPr lang="en-US" dirty="0">
                <a:solidFill>
                  <a:schemeClr val="accent5">
                    <a:lumMod val="20000"/>
                    <a:lumOff val="80000"/>
                  </a:schemeClr>
                </a:solidFill>
              </a:rPr>
              <a:t>(x=enr_age_months, 			       y=episode_duration_length)) +    </a:t>
            </a:r>
          </a:p>
          <a:p>
            <a:r>
              <a:rPr lang="en-US" dirty="0">
                <a:solidFill>
                  <a:schemeClr val="accent5">
                    <a:lumMod val="20000"/>
                    <a:lumOff val="80000"/>
                  </a:schemeClr>
                </a:solidFill>
              </a:rPr>
              <a:t>     </a:t>
            </a:r>
            <a:r>
              <a:rPr lang="en-US" dirty="0" err="1">
                <a:solidFill>
                  <a:schemeClr val="accent5">
                    <a:lumMod val="20000"/>
                    <a:lumOff val="80000"/>
                  </a:schemeClr>
                </a:solidFill>
              </a:rPr>
              <a:t>geom_point</a:t>
            </a:r>
            <a:r>
              <a:rPr lang="en-US" dirty="0">
                <a:solidFill>
                  <a:schemeClr val="accent5">
                    <a:lumMod val="20000"/>
                    <a:lumOff val="80000"/>
                  </a:schemeClr>
                </a:solidFill>
              </a:rPr>
              <a:t>(alpha = 0.2, shape = 19)</a:t>
            </a:r>
          </a:p>
          <a:p>
            <a:r>
              <a:rPr lang="en-US" dirty="0">
                <a:solidFill>
                  <a:schemeClr val="accent5">
                    <a:lumMod val="20000"/>
                    <a:lumOff val="80000"/>
                  </a:schemeClr>
                </a:solidFill>
              </a:rPr>
              <a:t>}</a:t>
            </a:r>
          </a:p>
        </p:txBody>
      </p:sp>
    </p:spTree>
    <p:extLst>
      <p:ext uri="{BB962C8B-B14F-4D97-AF65-F5344CB8AC3E}">
        <p14:creationId xmlns:p14="http://schemas.microsoft.com/office/powerpoint/2010/main" val="3579586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F5D8A-0182-38C4-6BDC-CDB25D7B6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DD9076-3896-9080-9C21-F0722CE4F236}"/>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1FFE7509-FE2D-D2CA-3F03-B5B6C5606B8A}"/>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28</a:t>
            </a:fld>
            <a:endParaRPr lang="en-US" dirty="0"/>
          </a:p>
        </p:txBody>
      </p:sp>
      <p:sp>
        <p:nvSpPr>
          <p:cNvPr id="14" name="TextBox 13">
            <a:extLst>
              <a:ext uri="{FF2B5EF4-FFF2-40B4-BE49-F238E27FC236}">
                <a16:creationId xmlns:a16="http://schemas.microsoft.com/office/drawing/2014/main" id="{47E854EB-A094-8676-28B4-4D94E02BF655}"/>
              </a:ext>
            </a:extLst>
          </p:cNvPr>
          <p:cNvSpPr txBox="1"/>
          <p:nvPr/>
        </p:nvSpPr>
        <p:spPr>
          <a:xfrm>
            <a:off x="363893" y="2422096"/>
            <a:ext cx="8285586" cy="3693319"/>
          </a:xfrm>
          <a:prstGeom prst="rect">
            <a:avLst/>
          </a:prstGeom>
          <a:solidFill>
            <a:schemeClr val="bg2">
              <a:lumMod val="10000"/>
              <a:alpha val="52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scrambled_data</a:t>
            </a:r>
          </a:p>
          <a:p>
            <a:r>
              <a:rPr lang="en-US" dirty="0">
                <a:solidFill>
                  <a:schemeClr val="accent4"/>
                </a:solidFill>
              </a:rPr>
              <a:t>                           site   enr_age_months  episode_duration_length</a:t>
            </a:r>
          </a:p>
          <a:p>
            <a:r>
              <a:rPr lang="en-US" dirty="0">
                <a:solidFill>
                  <a:schemeClr val="accent4"/>
                </a:solidFill>
              </a:rPr>
              <a:t>&gt; [1]   Bangladesh                              12			5</a:t>
            </a:r>
          </a:p>
          <a:p>
            <a:r>
              <a:rPr lang="en-US" dirty="0">
                <a:solidFill>
                  <a:schemeClr val="accent4"/>
                </a:solidFill>
              </a:rPr>
              <a:t>&gt; [2]   Bangladesh                              30			3</a:t>
            </a:r>
          </a:p>
          <a:p>
            <a:r>
              <a:rPr lang="en-US" dirty="0">
                <a:solidFill>
                  <a:schemeClr val="accent4"/>
                </a:solidFill>
              </a:rPr>
              <a:t>&gt; [3]   Bangladesh                              23			7</a:t>
            </a:r>
          </a:p>
          <a:p>
            <a:r>
              <a:rPr lang="en-US" dirty="0">
                <a:solidFill>
                  <a:schemeClr val="accent4"/>
                </a:solidFill>
              </a:rPr>
              <a:t>&gt; [4]   Bangladesh                                9			6</a:t>
            </a:r>
          </a:p>
          <a:p>
            <a:r>
              <a:rPr lang="en-US" dirty="0">
                <a:solidFill>
                  <a:schemeClr val="accent4"/>
                </a:solidFill>
              </a:rPr>
              <a:t>&gt; [5]   Bangladesh                              16			8</a:t>
            </a:r>
          </a:p>
          <a:p>
            <a:r>
              <a:rPr lang="en-US" dirty="0">
                <a:solidFill>
                  <a:schemeClr val="accent4"/>
                </a:solidFill>
              </a:rPr>
              <a:t>&gt; [6]   Kenya                                         33			9</a:t>
            </a:r>
          </a:p>
          <a:p>
            <a:r>
              <a:rPr lang="en-US" dirty="0">
                <a:solidFill>
                  <a:schemeClr val="accent4"/>
                </a:solidFill>
              </a:rPr>
              <a:t>&gt; [7]   Kenya                                         21			4</a:t>
            </a:r>
          </a:p>
          <a:p>
            <a:r>
              <a:rPr lang="en-US" dirty="0">
                <a:solidFill>
                  <a:schemeClr val="accent4"/>
                </a:solidFill>
              </a:rPr>
              <a:t>&gt; [8]   Kenya                                           7		              12</a:t>
            </a:r>
          </a:p>
          <a:p>
            <a:r>
              <a:rPr lang="en-US" dirty="0">
                <a:solidFill>
                  <a:schemeClr val="accent4"/>
                </a:solidFill>
              </a:rPr>
              <a:t>&gt; [9]   Kenya                                         15			4</a:t>
            </a:r>
          </a:p>
          <a:p>
            <a:r>
              <a:rPr lang="en-US" dirty="0">
                <a:solidFill>
                  <a:schemeClr val="accent4"/>
                </a:solidFill>
              </a:rPr>
              <a:t>&gt; [10] Kenya                                         20			5</a:t>
            </a:r>
          </a:p>
        </p:txBody>
      </p:sp>
      <p:sp>
        <p:nvSpPr>
          <p:cNvPr id="17" name="TextBox 16">
            <a:extLst>
              <a:ext uri="{FF2B5EF4-FFF2-40B4-BE49-F238E27FC236}">
                <a16:creationId xmlns:a16="http://schemas.microsoft.com/office/drawing/2014/main" id="{2783768B-92FC-2A2C-99CE-2ADB59E3C275}"/>
              </a:ext>
            </a:extLst>
          </p:cNvPr>
          <p:cNvSpPr txBox="1"/>
          <p:nvPr/>
        </p:nvSpPr>
        <p:spPr>
          <a:xfrm>
            <a:off x="5915608" y="1582340"/>
            <a:ext cx="5995937"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err="1">
                <a:solidFill>
                  <a:schemeClr val="accent5">
                    <a:lumMod val="20000"/>
                    <a:lumOff val="80000"/>
                  </a:schemeClr>
                </a:solidFill>
              </a:rPr>
              <a:t>ggplot</a:t>
            </a:r>
            <a:r>
              <a:rPr lang="en-US" dirty="0">
                <a:solidFill>
                  <a:schemeClr val="accent5">
                    <a:lumMod val="20000"/>
                    <a:lumOff val="80000"/>
                  </a:schemeClr>
                </a:solidFill>
              </a:rPr>
              <a:t>(data = df, </a:t>
            </a:r>
          </a:p>
          <a:p>
            <a:r>
              <a:rPr lang="en-US" dirty="0">
                <a:solidFill>
                  <a:schemeClr val="accent5">
                    <a:lumMod val="20000"/>
                    <a:lumOff val="80000"/>
                  </a:schemeClr>
                </a:solidFill>
              </a:rPr>
              <a:t>	</a:t>
            </a:r>
            <a:r>
              <a:rPr lang="en-US" dirty="0" err="1">
                <a:solidFill>
                  <a:schemeClr val="accent5">
                    <a:lumMod val="20000"/>
                    <a:lumOff val="80000"/>
                  </a:schemeClr>
                </a:solidFill>
              </a:rPr>
              <a:t>aes</a:t>
            </a:r>
            <a:r>
              <a:rPr lang="en-US" dirty="0">
                <a:solidFill>
                  <a:schemeClr val="accent5">
                    <a:lumMod val="20000"/>
                    <a:lumOff val="80000"/>
                  </a:schemeClr>
                </a:solidFill>
              </a:rPr>
              <a:t>(x=enr_age_months, 			       y=episode_duration_length)) +    </a:t>
            </a:r>
          </a:p>
          <a:p>
            <a:r>
              <a:rPr lang="en-US" dirty="0">
                <a:solidFill>
                  <a:schemeClr val="accent5">
                    <a:lumMod val="20000"/>
                    <a:lumOff val="80000"/>
                  </a:schemeClr>
                </a:solidFill>
              </a:rPr>
              <a:t>     </a:t>
            </a:r>
            <a:r>
              <a:rPr lang="en-US" dirty="0" err="1">
                <a:solidFill>
                  <a:schemeClr val="accent5">
                    <a:lumMod val="20000"/>
                    <a:lumOff val="80000"/>
                  </a:schemeClr>
                </a:solidFill>
              </a:rPr>
              <a:t>geom_point</a:t>
            </a:r>
            <a:r>
              <a:rPr lang="en-US" dirty="0">
                <a:solidFill>
                  <a:schemeClr val="accent5">
                    <a:lumMod val="20000"/>
                    <a:lumOff val="80000"/>
                  </a:schemeClr>
                </a:solidFill>
              </a:rPr>
              <a:t>(alpha = 0.2, shape = 19)</a:t>
            </a:r>
          </a:p>
          <a:p>
            <a:r>
              <a:rPr lang="en-US" dirty="0">
                <a:solidFill>
                  <a:schemeClr val="accent5">
                    <a:lumMod val="20000"/>
                    <a:lumOff val="80000"/>
                  </a:schemeClr>
                </a:solidFill>
              </a:rPr>
              <a:t>}</a:t>
            </a:r>
          </a:p>
        </p:txBody>
      </p:sp>
      <p:sp>
        <p:nvSpPr>
          <p:cNvPr id="4" name="Oval 3">
            <a:extLst>
              <a:ext uri="{FF2B5EF4-FFF2-40B4-BE49-F238E27FC236}">
                <a16:creationId xmlns:a16="http://schemas.microsoft.com/office/drawing/2014/main" id="{982A982B-0C18-2E70-D70D-5AEDB21A0BAD}"/>
              </a:ext>
            </a:extLst>
          </p:cNvPr>
          <p:cNvSpPr/>
          <p:nvPr/>
        </p:nvSpPr>
        <p:spPr>
          <a:xfrm>
            <a:off x="5967836" y="2375441"/>
            <a:ext cx="495251" cy="4201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A151D3A5-9103-E940-7D80-4A5F3A307AE3}"/>
              </a:ext>
            </a:extLst>
          </p:cNvPr>
          <p:cNvCxnSpPr>
            <a:cxnSpLocks/>
            <a:stCxn id="4" idx="6"/>
            <a:endCxn id="7" idx="0"/>
          </p:cNvCxnSpPr>
          <p:nvPr/>
        </p:nvCxnSpPr>
        <p:spPr>
          <a:xfrm>
            <a:off x="6463087" y="2585498"/>
            <a:ext cx="4159385" cy="2903061"/>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E3056551-FF80-F576-0D22-8C21CFAFFBE1}"/>
              </a:ext>
            </a:extLst>
          </p:cNvPr>
          <p:cNvSpPr/>
          <p:nvPr/>
        </p:nvSpPr>
        <p:spPr>
          <a:xfrm>
            <a:off x="9581740" y="5488559"/>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Conditional statements</a:t>
            </a:r>
          </a:p>
        </p:txBody>
      </p:sp>
      <p:cxnSp>
        <p:nvCxnSpPr>
          <p:cNvPr id="8" name="Straight Arrow Connector 7">
            <a:extLst>
              <a:ext uri="{FF2B5EF4-FFF2-40B4-BE49-F238E27FC236}">
                <a16:creationId xmlns:a16="http://schemas.microsoft.com/office/drawing/2014/main" id="{D17B24A2-5379-403E-2295-0513CF103435}"/>
              </a:ext>
            </a:extLst>
          </p:cNvPr>
          <p:cNvCxnSpPr>
            <a:cxnSpLocks/>
            <a:stCxn id="9" idx="6"/>
            <a:endCxn id="7" idx="0"/>
          </p:cNvCxnSpPr>
          <p:nvPr/>
        </p:nvCxnSpPr>
        <p:spPr>
          <a:xfrm>
            <a:off x="6901016" y="3127645"/>
            <a:ext cx="3721456" cy="2360914"/>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7FD89CF-6CFC-70DF-025F-61C90BE3F71B}"/>
              </a:ext>
            </a:extLst>
          </p:cNvPr>
          <p:cNvSpPr/>
          <p:nvPr/>
        </p:nvSpPr>
        <p:spPr>
          <a:xfrm>
            <a:off x="6025158" y="2917588"/>
            <a:ext cx="875858" cy="4201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563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1C634-1917-A7D7-0F75-C067FAFFFF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CC536-B330-C3B3-7187-82048EB7DAEA}"/>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AFCE3745-606D-D08D-277C-AB27CD7567F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29</a:t>
            </a:fld>
            <a:endParaRPr lang="en-US" dirty="0"/>
          </a:p>
        </p:txBody>
      </p:sp>
      <p:sp>
        <p:nvSpPr>
          <p:cNvPr id="14" name="TextBox 13">
            <a:extLst>
              <a:ext uri="{FF2B5EF4-FFF2-40B4-BE49-F238E27FC236}">
                <a16:creationId xmlns:a16="http://schemas.microsoft.com/office/drawing/2014/main" id="{7548EFE1-C4F9-3FE9-E0A6-B5E179F6D971}"/>
              </a:ext>
            </a:extLst>
          </p:cNvPr>
          <p:cNvSpPr txBox="1"/>
          <p:nvPr/>
        </p:nvSpPr>
        <p:spPr>
          <a:xfrm>
            <a:off x="363893" y="2422096"/>
            <a:ext cx="8285586" cy="3693319"/>
          </a:xfrm>
          <a:prstGeom prst="rect">
            <a:avLst/>
          </a:prstGeom>
          <a:solidFill>
            <a:schemeClr val="bg2">
              <a:lumMod val="10000"/>
              <a:alpha val="52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scrambled_data</a:t>
            </a:r>
          </a:p>
          <a:p>
            <a:r>
              <a:rPr lang="en-US" dirty="0">
                <a:solidFill>
                  <a:schemeClr val="accent4"/>
                </a:solidFill>
              </a:rPr>
              <a:t>                           site   enr_age_months  episode_duration_length</a:t>
            </a:r>
          </a:p>
          <a:p>
            <a:r>
              <a:rPr lang="en-US" dirty="0">
                <a:solidFill>
                  <a:schemeClr val="accent4"/>
                </a:solidFill>
              </a:rPr>
              <a:t>&gt; [1]   Bangladesh                              12			5</a:t>
            </a:r>
          </a:p>
          <a:p>
            <a:r>
              <a:rPr lang="en-US" dirty="0">
                <a:solidFill>
                  <a:schemeClr val="accent4"/>
                </a:solidFill>
              </a:rPr>
              <a:t>&gt; [2]   Bangladesh                              30			3</a:t>
            </a:r>
          </a:p>
          <a:p>
            <a:r>
              <a:rPr lang="en-US" dirty="0">
                <a:solidFill>
                  <a:schemeClr val="accent4"/>
                </a:solidFill>
              </a:rPr>
              <a:t>&gt; [3]   Bangladesh                              23			7</a:t>
            </a:r>
          </a:p>
          <a:p>
            <a:r>
              <a:rPr lang="en-US" dirty="0">
                <a:solidFill>
                  <a:schemeClr val="accent4"/>
                </a:solidFill>
              </a:rPr>
              <a:t>&gt; [4]   Bangladesh                                9			6</a:t>
            </a:r>
          </a:p>
          <a:p>
            <a:r>
              <a:rPr lang="en-US" dirty="0">
                <a:solidFill>
                  <a:schemeClr val="accent4"/>
                </a:solidFill>
              </a:rPr>
              <a:t>&gt; [5]   Bangladesh                              16			8</a:t>
            </a:r>
          </a:p>
          <a:p>
            <a:r>
              <a:rPr lang="en-US" dirty="0">
                <a:solidFill>
                  <a:schemeClr val="accent4"/>
                </a:solidFill>
              </a:rPr>
              <a:t>&gt; [6]   Kenya                                         33			9</a:t>
            </a:r>
          </a:p>
          <a:p>
            <a:r>
              <a:rPr lang="en-US" dirty="0">
                <a:solidFill>
                  <a:schemeClr val="accent4"/>
                </a:solidFill>
              </a:rPr>
              <a:t>&gt; [7]   Kenya                                         21			4</a:t>
            </a:r>
          </a:p>
          <a:p>
            <a:r>
              <a:rPr lang="en-US" dirty="0">
                <a:solidFill>
                  <a:schemeClr val="accent4"/>
                </a:solidFill>
              </a:rPr>
              <a:t>&gt; [8]   Kenya                                           7		              12</a:t>
            </a:r>
          </a:p>
          <a:p>
            <a:r>
              <a:rPr lang="en-US" dirty="0">
                <a:solidFill>
                  <a:schemeClr val="accent4"/>
                </a:solidFill>
              </a:rPr>
              <a:t>&gt; [9]   Kenya                                         15			4</a:t>
            </a:r>
          </a:p>
          <a:p>
            <a:r>
              <a:rPr lang="en-US" dirty="0">
                <a:solidFill>
                  <a:schemeClr val="accent4"/>
                </a:solidFill>
              </a:rPr>
              <a:t>&gt; [10] Kenya                                         20			5</a:t>
            </a:r>
          </a:p>
        </p:txBody>
      </p:sp>
      <p:sp>
        <p:nvSpPr>
          <p:cNvPr id="19" name="TextBox 18">
            <a:extLst>
              <a:ext uri="{FF2B5EF4-FFF2-40B4-BE49-F238E27FC236}">
                <a16:creationId xmlns:a16="http://schemas.microsoft.com/office/drawing/2014/main" id="{01D33848-F100-1A70-026E-0FCCCF3B486E}"/>
              </a:ext>
            </a:extLst>
          </p:cNvPr>
          <p:cNvSpPr txBox="1"/>
          <p:nvPr/>
        </p:nvSpPr>
        <p:spPr>
          <a:xfrm>
            <a:off x="5915608" y="1582340"/>
            <a:ext cx="5995937"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err="1">
                <a:solidFill>
                  <a:schemeClr val="accent5">
                    <a:lumMod val="20000"/>
                    <a:lumOff val="80000"/>
                  </a:schemeClr>
                </a:solidFill>
              </a:rPr>
              <a:t>ggplot</a:t>
            </a:r>
            <a:r>
              <a:rPr lang="en-US" dirty="0">
                <a:solidFill>
                  <a:schemeClr val="accent5">
                    <a:lumMod val="20000"/>
                    <a:lumOff val="80000"/>
                  </a:schemeClr>
                </a:solidFill>
              </a:rPr>
              <a:t>(data = df, </a:t>
            </a:r>
          </a:p>
          <a:p>
            <a:r>
              <a:rPr lang="en-US" dirty="0">
                <a:solidFill>
                  <a:schemeClr val="accent5">
                    <a:lumMod val="20000"/>
                    <a:lumOff val="80000"/>
                  </a:schemeClr>
                </a:solidFill>
              </a:rPr>
              <a:t>	</a:t>
            </a:r>
            <a:r>
              <a:rPr lang="en-US" dirty="0" err="1">
                <a:solidFill>
                  <a:schemeClr val="accent5">
                    <a:lumMod val="20000"/>
                    <a:lumOff val="80000"/>
                  </a:schemeClr>
                </a:solidFill>
              </a:rPr>
              <a:t>aes</a:t>
            </a:r>
            <a:r>
              <a:rPr lang="en-US" dirty="0">
                <a:solidFill>
                  <a:schemeClr val="accent5">
                    <a:lumMod val="20000"/>
                    <a:lumOff val="80000"/>
                  </a:schemeClr>
                </a:solidFill>
              </a:rPr>
              <a:t>(x=enr_age_months, 			       y=episode_duration_length)) +    </a:t>
            </a:r>
          </a:p>
          <a:p>
            <a:r>
              <a:rPr lang="en-US" dirty="0">
                <a:solidFill>
                  <a:schemeClr val="accent5">
                    <a:lumMod val="20000"/>
                    <a:lumOff val="80000"/>
                  </a:schemeClr>
                </a:solidFill>
              </a:rPr>
              <a:t>     </a:t>
            </a:r>
            <a:r>
              <a:rPr lang="en-US" dirty="0" err="1">
                <a:solidFill>
                  <a:schemeClr val="accent5">
                    <a:lumMod val="20000"/>
                    <a:lumOff val="80000"/>
                  </a:schemeClr>
                </a:solidFill>
              </a:rPr>
              <a:t>geom_point</a:t>
            </a:r>
            <a:r>
              <a:rPr lang="en-US" dirty="0">
                <a:solidFill>
                  <a:schemeClr val="accent5">
                    <a:lumMod val="20000"/>
                    <a:lumOff val="80000"/>
                  </a:schemeClr>
                </a:solidFill>
              </a:rPr>
              <a:t>(alpha = 0.2, shape = 19)</a:t>
            </a:r>
          </a:p>
          <a:p>
            <a:r>
              <a:rPr lang="en-US" dirty="0">
                <a:solidFill>
                  <a:schemeClr val="accent5">
                    <a:lumMod val="20000"/>
                    <a:lumOff val="80000"/>
                  </a:schemeClr>
                </a:solidFill>
              </a:rPr>
              <a:t>}</a:t>
            </a:r>
          </a:p>
        </p:txBody>
      </p:sp>
      <p:sp>
        <p:nvSpPr>
          <p:cNvPr id="4" name="Oval 3">
            <a:extLst>
              <a:ext uri="{FF2B5EF4-FFF2-40B4-BE49-F238E27FC236}">
                <a16:creationId xmlns:a16="http://schemas.microsoft.com/office/drawing/2014/main" id="{B958F645-2468-2272-CCDD-F7206A6DE805}"/>
              </a:ext>
            </a:extLst>
          </p:cNvPr>
          <p:cNvSpPr/>
          <p:nvPr/>
        </p:nvSpPr>
        <p:spPr>
          <a:xfrm>
            <a:off x="6699380" y="3213079"/>
            <a:ext cx="1828799" cy="420114"/>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CA3465A-88AD-66FC-8A19-5908D6C89460}"/>
              </a:ext>
            </a:extLst>
          </p:cNvPr>
          <p:cNvSpPr/>
          <p:nvPr/>
        </p:nvSpPr>
        <p:spPr>
          <a:xfrm>
            <a:off x="6699380" y="2624236"/>
            <a:ext cx="1828800" cy="472016"/>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EFE060B-5E5B-1117-688F-4D7EC18FC871}"/>
              </a:ext>
            </a:extLst>
          </p:cNvPr>
          <p:cNvCxnSpPr>
            <a:cxnSpLocks/>
            <a:stCxn id="4" idx="4"/>
            <a:endCxn id="9" idx="0"/>
          </p:cNvCxnSpPr>
          <p:nvPr/>
        </p:nvCxnSpPr>
        <p:spPr>
          <a:xfrm>
            <a:off x="7613780" y="3633193"/>
            <a:ext cx="2836601" cy="218036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6C2E34D-D367-2E8F-CCE3-CF925E6CC0BE}"/>
              </a:ext>
            </a:extLst>
          </p:cNvPr>
          <p:cNvCxnSpPr>
            <a:cxnSpLocks/>
            <a:stCxn id="5" idx="4"/>
            <a:endCxn id="9" idx="0"/>
          </p:cNvCxnSpPr>
          <p:nvPr/>
        </p:nvCxnSpPr>
        <p:spPr>
          <a:xfrm>
            <a:off x="7613780" y="3096252"/>
            <a:ext cx="2836601" cy="271730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62B52CC-84B4-3747-8094-8695A62DD3F0}"/>
              </a:ext>
            </a:extLst>
          </p:cNvPr>
          <p:cNvSpPr/>
          <p:nvPr/>
        </p:nvSpPr>
        <p:spPr>
          <a:xfrm>
            <a:off x="9409649" y="5813556"/>
            <a:ext cx="2081463" cy="745958"/>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Input data frame</a:t>
            </a:r>
          </a:p>
        </p:txBody>
      </p:sp>
      <p:sp>
        <p:nvSpPr>
          <p:cNvPr id="10" name="Oval 9">
            <a:extLst>
              <a:ext uri="{FF2B5EF4-FFF2-40B4-BE49-F238E27FC236}">
                <a16:creationId xmlns:a16="http://schemas.microsoft.com/office/drawing/2014/main" id="{12AD37C7-F6D4-0188-F8A7-7FB276A8DBFA}"/>
              </a:ext>
            </a:extLst>
          </p:cNvPr>
          <p:cNvSpPr/>
          <p:nvPr/>
        </p:nvSpPr>
        <p:spPr>
          <a:xfrm>
            <a:off x="363893" y="2676138"/>
            <a:ext cx="1856793" cy="420114"/>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D043574-DE1F-6514-0CF4-10C0CA4A3FF2}"/>
              </a:ext>
            </a:extLst>
          </p:cNvPr>
          <p:cNvCxnSpPr>
            <a:cxnSpLocks/>
            <a:stCxn id="10" idx="4"/>
            <a:endCxn id="9" idx="0"/>
          </p:cNvCxnSpPr>
          <p:nvPr/>
        </p:nvCxnSpPr>
        <p:spPr>
          <a:xfrm>
            <a:off x="1292290" y="3096252"/>
            <a:ext cx="9158091" cy="271730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250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902208" y="420624"/>
            <a:ext cx="5864352" cy="3621024"/>
          </a:xfrm>
        </p:spPr>
        <p:txBody>
          <a:bodyPr/>
          <a:lstStyle/>
          <a:p>
            <a:r>
              <a:rPr lang="en-US" dirty="0"/>
              <a:t>For-loops</a:t>
            </a:r>
          </a:p>
        </p:txBody>
      </p:sp>
      <p:pic>
        <p:nvPicPr>
          <p:cNvPr id="10" name="Picture Placeholder 9" descr="Rollercoaster track loops and twists shown against the sky">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rotWithShape="1">
          <a:blip r:embed="rId2"/>
          <a:srcRect l="21004" t="-138" r="32908" b="138"/>
          <a:stretch/>
        </p:blipFill>
        <p:spPr>
          <a:xfrm>
            <a:off x="7625969" y="-9144"/>
            <a:ext cx="4581525" cy="6602413"/>
          </a:xfrm>
        </p:spPr>
      </p:pic>
    </p:spTree>
    <p:extLst>
      <p:ext uri="{BB962C8B-B14F-4D97-AF65-F5344CB8AC3E}">
        <p14:creationId xmlns:p14="http://schemas.microsoft.com/office/powerpoint/2010/main" val="3786907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C8FCE-922A-F8C1-0298-59CA9AC3A1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D23254-0E22-369E-6F9E-C51F3B1E7BDE}"/>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3FB34087-73E0-64D4-E383-8ADCD866EAE0}"/>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30</a:t>
            </a:fld>
            <a:endParaRPr lang="en-US" dirty="0"/>
          </a:p>
        </p:txBody>
      </p:sp>
      <p:sp>
        <p:nvSpPr>
          <p:cNvPr id="14" name="TextBox 13">
            <a:extLst>
              <a:ext uri="{FF2B5EF4-FFF2-40B4-BE49-F238E27FC236}">
                <a16:creationId xmlns:a16="http://schemas.microsoft.com/office/drawing/2014/main" id="{EC2F72F5-59AD-91AA-53C3-646BF696007F}"/>
              </a:ext>
            </a:extLst>
          </p:cNvPr>
          <p:cNvSpPr txBox="1"/>
          <p:nvPr/>
        </p:nvSpPr>
        <p:spPr>
          <a:xfrm>
            <a:off x="363893" y="2422096"/>
            <a:ext cx="8285586" cy="3693319"/>
          </a:xfrm>
          <a:prstGeom prst="rect">
            <a:avLst/>
          </a:prstGeom>
          <a:solidFill>
            <a:schemeClr val="bg2">
              <a:lumMod val="10000"/>
              <a:alpha val="52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scrambled_data</a:t>
            </a:r>
          </a:p>
          <a:p>
            <a:r>
              <a:rPr lang="en-US" dirty="0">
                <a:solidFill>
                  <a:schemeClr val="accent4"/>
                </a:solidFill>
              </a:rPr>
              <a:t>                           site   enr_age_months  episode_duration_length</a:t>
            </a:r>
          </a:p>
          <a:p>
            <a:r>
              <a:rPr lang="en-US" dirty="0">
                <a:solidFill>
                  <a:schemeClr val="accent4"/>
                </a:solidFill>
              </a:rPr>
              <a:t>&gt; [1]   Bangladesh                              12			5</a:t>
            </a:r>
          </a:p>
          <a:p>
            <a:r>
              <a:rPr lang="en-US" dirty="0">
                <a:solidFill>
                  <a:schemeClr val="accent4"/>
                </a:solidFill>
              </a:rPr>
              <a:t>&gt; [2]   Bangladesh                              30			3</a:t>
            </a:r>
          </a:p>
          <a:p>
            <a:r>
              <a:rPr lang="en-US" dirty="0">
                <a:solidFill>
                  <a:schemeClr val="accent4"/>
                </a:solidFill>
              </a:rPr>
              <a:t>&gt; [3]   Bangladesh                              23			7</a:t>
            </a:r>
          </a:p>
          <a:p>
            <a:r>
              <a:rPr lang="en-US" dirty="0">
                <a:solidFill>
                  <a:schemeClr val="accent4"/>
                </a:solidFill>
              </a:rPr>
              <a:t>&gt; [4]   Bangladesh                                9			6</a:t>
            </a:r>
          </a:p>
          <a:p>
            <a:r>
              <a:rPr lang="en-US" dirty="0">
                <a:solidFill>
                  <a:schemeClr val="accent4"/>
                </a:solidFill>
              </a:rPr>
              <a:t>&gt; [5]   Bangladesh                              16			8</a:t>
            </a:r>
          </a:p>
          <a:p>
            <a:r>
              <a:rPr lang="en-US" dirty="0">
                <a:solidFill>
                  <a:schemeClr val="accent4"/>
                </a:solidFill>
              </a:rPr>
              <a:t>&gt; [6]   Kenya                                         33			9</a:t>
            </a:r>
          </a:p>
          <a:p>
            <a:r>
              <a:rPr lang="en-US" dirty="0">
                <a:solidFill>
                  <a:schemeClr val="accent4"/>
                </a:solidFill>
              </a:rPr>
              <a:t>&gt; [7]   Kenya                                         21			4</a:t>
            </a:r>
          </a:p>
          <a:p>
            <a:r>
              <a:rPr lang="en-US" dirty="0">
                <a:solidFill>
                  <a:schemeClr val="accent4"/>
                </a:solidFill>
              </a:rPr>
              <a:t>&gt; [8]   Kenya                                           7		              12</a:t>
            </a:r>
          </a:p>
          <a:p>
            <a:r>
              <a:rPr lang="en-US" dirty="0">
                <a:solidFill>
                  <a:schemeClr val="accent4"/>
                </a:solidFill>
              </a:rPr>
              <a:t>&gt; [9]   Kenya                                         15			4</a:t>
            </a:r>
          </a:p>
          <a:p>
            <a:r>
              <a:rPr lang="en-US" dirty="0">
                <a:solidFill>
                  <a:schemeClr val="accent4"/>
                </a:solidFill>
              </a:rPr>
              <a:t>&gt; [10] Kenya                                         20			5</a:t>
            </a:r>
          </a:p>
        </p:txBody>
      </p:sp>
      <p:sp>
        <p:nvSpPr>
          <p:cNvPr id="19" name="TextBox 18">
            <a:extLst>
              <a:ext uri="{FF2B5EF4-FFF2-40B4-BE49-F238E27FC236}">
                <a16:creationId xmlns:a16="http://schemas.microsoft.com/office/drawing/2014/main" id="{F79492F4-9AD3-F0A8-292E-F3D8CA394308}"/>
              </a:ext>
            </a:extLst>
          </p:cNvPr>
          <p:cNvSpPr txBox="1"/>
          <p:nvPr/>
        </p:nvSpPr>
        <p:spPr>
          <a:xfrm>
            <a:off x="5915608" y="1582340"/>
            <a:ext cx="5995937"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err="1">
                <a:solidFill>
                  <a:schemeClr val="accent5">
                    <a:lumMod val="20000"/>
                    <a:lumOff val="80000"/>
                  </a:schemeClr>
                </a:solidFill>
              </a:rPr>
              <a:t>ggplot</a:t>
            </a:r>
            <a:r>
              <a:rPr lang="en-US" dirty="0">
                <a:solidFill>
                  <a:schemeClr val="accent5">
                    <a:lumMod val="20000"/>
                    <a:lumOff val="80000"/>
                  </a:schemeClr>
                </a:solidFill>
              </a:rPr>
              <a:t>(data = df, </a:t>
            </a:r>
          </a:p>
          <a:p>
            <a:r>
              <a:rPr lang="en-US" dirty="0">
                <a:solidFill>
                  <a:schemeClr val="accent5">
                    <a:lumMod val="20000"/>
                    <a:lumOff val="80000"/>
                  </a:schemeClr>
                </a:solidFill>
              </a:rPr>
              <a:t>	</a:t>
            </a:r>
            <a:r>
              <a:rPr lang="en-US" dirty="0" err="1">
                <a:solidFill>
                  <a:schemeClr val="accent5">
                    <a:lumMod val="20000"/>
                    <a:lumOff val="80000"/>
                  </a:schemeClr>
                </a:solidFill>
              </a:rPr>
              <a:t>aes</a:t>
            </a:r>
            <a:r>
              <a:rPr lang="en-US" dirty="0">
                <a:solidFill>
                  <a:schemeClr val="accent5">
                    <a:lumMod val="20000"/>
                    <a:lumOff val="80000"/>
                  </a:schemeClr>
                </a:solidFill>
              </a:rPr>
              <a:t>(x=enr_age_months, 			       y=episode_duration_length)) +    </a:t>
            </a:r>
          </a:p>
          <a:p>
            <a:r>
              <a:rPr lang="en-US" dirty="0">
                <a:solidFill>
                  <a:schemeClr val="accent5">
                    <a:lumMod val="20000"/>
                    <a:lumOff val="80000"/>
                  </a:schemeClr>
                </a:solidFill>
              </a:rPr>
              <a:t>     </a:t>
            </a:r>
            <a:r>
              <a:rPr lang="en-US" dirty="0" err="1">
                <a:solidFill>
                  <a:schemeClr val="accent5">
                    <a:lumMod val="20000"/>
                    <a:lumOff val="80000"/>
                  </a:schemeClr>
                </a:solidFill>
              </a:rPr>
              <a:t>geom_point</a:t>
            </a:r>
            <a:r>
              <a:rPr lang="en-US" dirty="0">
                <a:solidFill>
                  <a:schemeClr val="accent5">
                    <a:lumMod val="20000"/>
                    <a:lumOff val="80000"/>
                  </a:schemeClr>
                </a:solidFill>
              </a:rPr>
              <a:t>(alpha = 0.2, shape = 19)</a:t>
            </a:r>
          </a:p>
          <a:p>
            <a:r>
              <a:rPr lang="en-US" dirty="0">
                <a:solidFill>
                  <a:schemeClr val="accent5">
                    <a:lumMod val="20000"/>
                    <a:lumOff val="80000"/>
                  </a:schemeClr>
                </a:solidFill>
              </a:rPr>
              <a:t>}</a:t>
            </a:r>
          </a:p>
        </p:txBody>
      </p:sp>
      <p:sp>
        <p:nvSpPr>
          <p:cNvPr id="4" name="Oval 3">
            <a:extLst>
              <a:ext uri="{FF2B5EF4-FFF2-40B4-BE49-F238E27FC236}">
                <a16:creationId xmlns:a16="http://schemas.microsoft.com/office/drawing/2014/main" id="{6494C04A-970E-4E10-A415-1FA672820402}"/>
              </a:ext>
            </a:extLst>
          </p:cNvPr>
          <p:cNvSpPr/>
          <p:nvPr/>
        </p:nvSpPr>
        <p:spPr>
          <a:xfrm>
            <a:off x="6171202" y="2656211"/>
            <a:ext cx="540799" cy="4201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1684A79D-BCB4-B302-3AB7-4326334FE59E}"/>
              </a:ext>
            </a:extLst>
          </p:cNvPr>
          <p:cNvCxnSpPr>
            <a:cxnSpLocks/>
            <a:stCxn id="4" idx="6"/>
            <a:endCxn id="7" idx="0"/>
          </p:cNvCxnSpPr>
          <p:nvPr/>
        </p:nvCxnSpPr>
        <p:spPr>
          <a:xfrm>
            <a:off x="6712001" y="2866268"/>
            <a:ext cx="3759690" cy="281695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87AA14A-AE4D-26D9-7108-E3FFE9DF2D52}"/>
              </a:ext>
            </a:extLst>
          </p:cNvPr>
          <p:cNvSpPr/>
          <p:nvPr/>
        </p:nvSpPr>
        <p:spPr>
          <a:xfrm>
            <a:off x="9430959" y="5683226"/>
            <a:ext cx="2081463" cy="745958"/>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Object created inside function</a:t>
            </a:r>
          </a:p>
        </p:txBody>
      </p:sp>
      <p:sp>
        <p:nvSpPr>
          <p:cNvPr id="10" name="Oval 9">
            <a:extLst>
              <a:ext uri="{FF2B5EF4-FFF2-40B4-BE49-F238E27FC236}">
                <a16:creationId xmlns:a16="http://schemas.microsoft.com/office/drawing/2014/main" id="{D8444FF9-138B-94CC-D090-454949603AC6}"/>
              </a:ext>
            </a:extLst>
          </p:cNvPr>
          <p:cNvSpPr/>
          <p:nvPr/>
        </p:nvSpPr>
        <p:spPr>
          <a:xfrm>
            <a:off x="6171202" y="3218942"/>
            <a:ext cx="540799" cy="4201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351BBF5-6BF0-F8CB-EECE-A3126999DAE4}"/>
              </a:ext>
            </a:extLst>
          </p:cNvPr>
          <p:cNvCxnSpPr>
            <a:cxnSpLocks/>
            <a:stCxn id="10" idx="6"/>
            <a:endCxn id="7" idx="0"/>
          </p:cNvCxnSpPr>
          <p:nvPr/>
        </p:nvCxnSpPr>
        <p:spPr>
          <a:xfrm>
            <a:off x="6712001" y="3428999"/>
            <a:ext cx="3759690" cy="225422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324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C2C8D-81A2-69BD-A81A-9BD70D22C4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D0063-5C17-B226-E7FF-CDEDA1890BBE}"/>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86D4D4CB-E1BC-356E-CD05-FADF9E90528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31</a:t>
            </a:fld>
            <a:endParaRPr lang="en-US" dirty="0"/>
          </a:p>
        </p:txBody>
      </p:sp>
      <p:pic>
        <p:nvPicPr>
          <p:cNvPr id="8" name="Picture 7">
            <a:extLst>
              <a:ext uri="{FF2B5EF4-FFF2-40B4-BE49-F238E27FC236}">
                <a16:creationId xmlns:a16="http://schemas.microsoft.com/office/drawing/2014/main" id="{B0A7457D-48A6-4738-6C99-B765FE3334E8}"/>
              </a:ext>
            </a:extLst>
          </p:cNvPr>
          <p:cNvPicPr>
            <a:picLocks noChangeAspect="1"/>
          </p:cNvPicPr>
          <p:nvPr/>
        </p:nvPicPr>
        <p:blipFill>
          <a:blip r:embed="rId3"/>
          <a:stretch>
            <a:fillRect/>
          </a:stretch>
        </p:blipFill>
        <p:spPr>
          <a:xfrm>
            <a:off x="634482" y="1671564"/>
            <a:ext cx="4954041" cy="3693320"/>
          </a:xfrm>
          <a:prstGeom prst="rect">
            <a:avLst/>
          </a:prstGeom>
        </p:spPr>
      </p:pic>
      <p:sp>
        <p:nvSpPr>
          <p:cNvPr id="10" name="TextBox 9">
            <a:extLst>
              <a:ext uri="{FF2B5EF4-FFF2-40B4-BE49-F238E27FC236}">
                <a16:creationId xmlns:a16="http://schemas.microsoft.com/office/drawing/2014/main" id="{A02C43B7-0572-95E8-9E44-C4C422489A3E}"/>
              </a:ext>
            </a:extLst>
          </p:cNvPr>
          <p:cNvSpPr txBox="1"/>
          <p:nvPr/>
        </p:nvSpPr>
        <p:spPr>
          <a:xfrm>
            <a:off x="5915608" y="1582340"/>
            <a:ext cx="5995937" cy="4247317"/>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err="1">
                <a:solidFill>
                  <a:schemeClr val="accent5">
                    <a:lumMod val="20000"/>
                    <a:lumOff val="80000"/>
                  </a:schemeClr>
                </a:solidFill>
              </a:rPr>
              <a:t>ggplot</a:t>
            </a:r>
            <a:r>
              <a:rPr lang="en-US" dirty="0">
                <a:solidFill>
                  <a:schemeClr val="accent5">
                    <a:lumMod val="20000"/>
                    <a:lumOff val="80000"/>
                  </a:schemeClr>
                </a:solidFill>
              </a:rPr>
              <a:t>(data = df, </a:t>
            </a:r>
          </a:p>
          <a:p>
            <a:r>
              <a:rPr lang="en-US" dirty="0">
                <a:solidFill>
                  <a:schemeClr val="accent5">
                    <a:lumMod val="20000"/>
                    <a:lumOff val="80000"/>
                  </a:schemeClr>
                </a:solidFill>
              </a:rPr>
              <a:t>	</a:t>
            </a:r>
            <a:r>
              <a:rPr lang="en-US" dirty="0" err="1">
                <a:solidFill>
                  <a:schemeClr val="accent5">
                    <a:lumMod val="20000"/>
                    <a:lumOff val="80000"/>
                  </a:schemeClr>
                </a:solidFill>
              </a:rPr>
              <a:t>aes</a:t>
            </a:r>
            <a:r>
              <a:rPr lang="en-US" dirty="0">
                <a:solidFill>
                  <a:schemeClr val="accent5">
                    <a:lumMod val="20000"/>
                    <a:lumOff val="80000"/>
                  </a:schemeClr>
                </a:solidFill>
              </a:rPr>
              <a:t>(x=enr_age_months, 			       y=episode_duration_length)) +    </a:t>
            </a:r>
          </a:p>
          <a:p>
            <a:r>
              <a:rPr lang="en-US" dirty="0">
                <a:solidFill>
                  <a:schemeClr val="accent5">
                    <a:lumMod val="20000"/>
                    <a:lumOff val="80000"/>
                  </a:schemeClr>
                </a:solidFill>
              </a:rPr>
              <a:t>     </a:t>
            </a:r>
            <a:r>
              <a:rPr lang="en-US" dirty="0" err="1">
                <a:solidFill>
                  <a:schemeClr val="accent5">
                    <a:lumMod val="20000"/>
                    <a:lumOff val="80000"/>
                  </a:schemeClr>
                </a:solidFill>
              </a:rPr>
              <a:t>geom_point</a:t>
            </a:r>
            <a:r>
              <a:rPr lang="en-US" dirty="0">
                <a:solidFill>
                  <a:schemeClr val="accent5">
                    <a:lumMod val="20000"/>
                    <a:lumOff val="80000"/>
                  </a:schemeClr>
                </a:solidFill>
              </a:rPr>
              <a:t>(alpha = 0.2, shape = 19)</a:t>
            </a:r>
          </a:p>
          <a:p>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a:t>
            </a:r>
          </a:p>
        </p:txBody>
      </p:sp>
    </p:spTree>
    <p:extLst>
      <p:ext uri="{BB962C8B-B14F-4D97-AF65-F5344CB8AC3E}">
        <p14:creationId xmlns:p14="http://schemas.microsoft.com/office/powerpoint/2010/main" val="3903264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25F4B-D9ED-68FD-9ACE-A77F6C290B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49FFE-A40C-5F32-E030-5F817A03CEBD}"/>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DF1BAA4C-26E2-4D0E-2BB3-232559D4057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32</a:t>
            </a:fld>
            <a:endParaRPr lang="en-US" dirty="0"/>
          </a:p>
        </p:txBody>
      </p:sp>
      <p:pic>
        <p:nvPicPr>
          <p:cNvPr id="4" name="Picture 3">
            <a:extLst>
              <a:ext uri="{FF2B5EF4-FFF2-40B4-BE49-F238E27FC236}">
                <a16:creationId xmlns:a16="http://schemas.microsoft.com/office/drawing/2014/main" id="{40C105D4-AE7A-082A-D791-C288B8651E5F}"/>
              </a:ext>
            </a:extLst>
          </p:cNvPr>
          <p:cNvPicPr>
            <a:picLocks noChangeAspect="1"/>
          </p:cNvPicPr>
          <p:nvPr/>
        </p:nvPicPr>
        <p:blipFill>
          <a:blip r:embed="rId2"/>
          <a:srcRect/>
          <a:stretch/>
        </p:blipFill>
        <p:spPr>
          <a:xfrm>
            <a:off x="634482" y="1758000"/>
            <a:ext cx="4921906" cy="3517659"/>
          </a:xfrm>
          <a:prstGeom prst="rect">
            <a:avLst/>
          </a:prstGeom>
        </p:spPr>
      </p:pic>
      <p:sp>
        <p:nvSpPr>
          <p:cNvPr id="7" name="TextBox 6">
            <a:extLst>
              <a:ext uri="{FF2B5EF4-FFF2-40B4-BE49-F238E27FC236}">
                <a16:creationId xmlns:a16="http://schemas.microsoft.com/office/drawing/2014/main" id="{2A99A03F-366C-3E78-3566-73C25FEF286E}"/>
              </a:ext>
            </a:extLst>
          </p:cNvPr>
          <p:cNvSpPr txBox="1"/>
          <p:nvPr/>
        </p:nvSpPr>
        <p:spPr>
          <a:xfrm>
            <a:off x="5915608" y="1582340"/>
            <a:ext cx="5995937" cy="4247317"/>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err="1">
                <a:solidFill>
                  <a:schemeClr val="accent5">
                    <a:lumMod val="20000"/>
                    <a:lumOff val="80000"/>
                  </a:schemeClr>
                </a:solidFill>
              </a:rPr>
              <a:t>ggplot</a:t>
            </a:r>
            <a:r>
              <a:rPr lang="en-US" dirty="0">
                <a:solidFill>
                  <a:schemeClr val="accent5">
                    <a:lumMod val="20000"/>
                    <a:lumOff val="80000"/>
                  </a:schemeClr>
                </a:solidFill>
              </a:rPr>
              <a:t>(data = df, </a:t>
            </a:r>
          </a:p>
          <a:p>
            <a:r>
              <a:rPr lang="en-US" dirty="0">
                <a:solidFill>
                  <a:schemeClr val="accent5">
                    <a:lumMod val="20000"/>
                    <a:lumOff val="80000"/>
                  </a:schemeClr>
                </a:solidFill>
              </a:rPr>
              <a:t>	</a:t>
            </a:r>
            <a:r>
              <a:rPr lang="en-US" dirty="0" err="1">
                <a:solidFill>
                  <a:schemeClr val="accent5">
                    <a:lumMod val="20000"/>
                    <a:lumOff val="80000"/>
                  </a:schemeClr>
                </a:solidFill>
              </a:rPr>
              <a:t>aes</a:t>
            </a:r>
            <a:r>
              <a:rPr lang="en-US" dirty="0">
                <a:solidFill>
                  <a:schemeClr val="accent5">
                    <a:lumMod val="20000"/>
                    <a:lumOff val="80000"/>
                  </a:schemeClr>
                </a:solidFill>
              </a:rPr>
              <a:t>(x=enr_age_months, 			       y=episode_duration_length)) +    </a:t>
            </a:r>
          </a:p>
          <a:p>
            <a:r>
              <a:rPr lang="en-US" dirty="0">
                <a:solidFill>
                  <a:schemeClr val="accent5">
                    <a:lumMod val="20000"/>
                    <a:lumOff val="80000"/>
                  </a:schemeClr>
                </a:solidFill>
              </a:rPr>
              <a:t>     </a:t>
            </a:r>
            <a:r>
              <a:rPr lang="en-US" dirty="0" err="1">
                <a:solidFill>
                  <a:schemeClr val="accent5">
                    <a:lumMod val="20000"/>
                    <a:lumOff val="80000"/>
                  </a:schemeClr>
                </a:solidFill>
              </a:rPr>
              <a:t>geom_point</a:t>
            </a:r>
            <a:r>
              <a:rPr lang="en-US" dirty="0">
                <a:solidFill>
                  <a:schemeClr val="accent5">
                    <a:lumMod val="20000"/>
                    <a:lumOff val="80000"/>
                  </a:schemeClr>
                </a:solidFill>
              </a:rPr>
              <a:t>(alpha = 0.2, shape = 19)</a:t>
            </a:r>
          </a:p>
          <a:p>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(site=“Bangladesh”)</a:t>
            </a:r>
          </a:p>
        </p:txBody>
      </p:sp>
    </p:spTree>
    <p:extLst>
      <p:ext uri="{BB962C8B-B14F-4D97-AF65-F5344CB8AC3E}">
        <p14:creationId xmlns:p14="http://schemas.microsoft.com/office/powerpoint/2010/main" val="1148350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C1CD1-DDA7-8D5A-9264-AF1BD0D95F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3F7170-8FF5-276C-DCBB-93D011569DA0}"/>
              </a:ext>
            </a:extLst>
          </p:cNvPr>
          <p:cNvSpPr>
            <a:spLocks noGrp="1"/>
          </p:cNvSpPr>
          <p:nvPr>
            <p:ph type="title"/>
          </p:nvPr>
        </p:nvSpPr>
        <p:spPr>
          <a:xfrm>
            <a:off x="893064" y="72518"/>
            <a:ext cx="10405174" cy="1326514"/>
          </a:xfrm>
        </p:spPr>
        <p:txBody>
          <a:bodyPr/>
          <a:lstStyle/>
          <a:p>
            <a:r>
              <a:rPr lang="en-US"/>
              <a:t>Example 1: producing plots iteratively</a:t>
            </a:r>
            <a:endParaRPr lang="en-ZA"/>
          </a:p>
        </p:txBody>
      </p:sp>
      <p:sp>
        <p:nvSpPr>
          <p:cNvPr id="3" name="Slide Number Placeholder 2">
            <a:extLst>
              <a:ext uri="{FF2B5EF4-FFF2-40B4-BE49-F238E27FC236}">
                <a16:creationId xmlns:a16="http://schemas.microsoft.com/office/drawing/2014/main" id="{7F33107B-7F05-12ED-1A4D-20926C252B2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33</a:t>
            </a:fld>
            <a:endParaRPr lang="en-US" dirty="0"/>
          </a:p>
        </p:txBody>
      </p:sp>
      <p:pic>
        <p:nvPicPr>
          <p:cNvPr id="4" name="Picture 3">
            <a:extLst>
              <a:ext uri="{FF2B5EF4-FFF2-40B4-BE49-F238E27FC236}">
                <a16:creationId xmlns:a16="http://schemas.microsoft.com/office/drawing/2014/main" id="{10ECC435-1177-3B84-7DA0-A4E8EB457014}"/>
              </a:ext>
            </a:extLst>
          </p:cNvPr>
          <p:cNvPicPr>
            <a:picLocks noChangeAspect="1"/>
          </p:cNvPicPr>
          <p:nvPr/>
        </p:nvPicPr>
        <p:blipFill>
          <a:blip r:embed="rId2"/>
          <a:srcRect/>
          <a:stretch/>
        </p:blipFill>
        <p:spPr>
          <a:xfrm>
            <a:off x="634482" y="1754168"/>
            <a:ext cx="4917865" cy="3521492"/>
          </a:xfrm>
          <a:prstGeom prst="rect">
            <a:avLst/>
          </a:prstGeom>
        </p:spPr>
      </p:pic>
      <p:sp>
        <p:nvSpPr>
          <p:cNvPr id="7" name="TextBox 6">
            <a:extLst>
              <a:ext uri="{FF2B5EF4-FFF2-40B4-BE49-F238E27FC236}">
                <a16:creationId xmlns:a16="http://schemas.microsoft.com/office/drawing/2014/main" id="{02B4254E-EEED-2716-59F0-2ABA01900DC4}"/>
              </a:ext>
            </a:extLst>
          </p:cNvPr>
          <p:cNvSpPr txBox="1"/>
          <p:nvPr/>
        </p:nvSpPr>
        <p:spPr>
          <a:xfrm>
            <a:off x="5915608" y="1582340"/>
            <a:ext cx="5995937" cy="4247317"/>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 = function(site="all")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a:t>
            </a:r>
            <a:r>
              <a:rPr lang="en-US" dirty="0">
                <a:solidFill>
                  <a:schemeClr val="accent5">
                    <a:lumMod val="20000"/>
                    <a:lumOff val="80000"/>
                  </a:schemeClr>
                </a:solidFill>
              </a:rPr>
              <a:t>(site==“all") {    </a:t>
            </a:r>
          </a:p>
          <a:p>
            <a:r>
              <a:rPr lang="en-US" dirty="0">
                <a:solidFill>
                  <a:schemeClr val="accent5">
                    <a:lumMod val="20000"/>
                    <a:lumOff val="80000"/>
                  </a:schemeClr>
                </a:solidFill>
              </a:rPr>
              <a:t>     df = scrambled_data</a:t>
            </a:r>
          </a:p>
          <a:p>
            <a:r>
              <a:rPr lang="en-US" dirty="0">
                <a:solidFill>
                  <a:schemeClr val="accent5">
                    <a:lumMod val="20000"/>
                    <a:lumOff val="80000"/>
                  </a:schemeClr>
                </a:solidFill>
              </a:rPr>
              <a:t>  } </a:t>
            </a:r>
            <a:r>
              <a:rPr lang="en-US" dirty="0">
                <a:solidFill>
                  <a:schemeClr val="accent5">
                    <a:lumMod val="75000"/>
                  </a:schemeClr>
                </a:solidFill>
              </a:rPr>
              <a:t>else </a:t>
            </a:r>
            <a:r>
              <a:rPr lang="en-US" dirty="0">
                <a:solidFill>
                  <a:schemeClr val="accent5">
                    <a:lumMod val="20000"/>
                    <a:lumOff val="80000"/>
                  </a:schemeClr>
                </a:solidFill>
              </a:rPr>
              <a:t>{    </a:t>
            </a:r>
          </a:p>
          <a:p>
            <a:r>
              <a:rPr lang="en-US" dirty="0">
                <a:solidFill>
                  <a:schemeClr val="accent5">
                    <a:lumMod val="20000"/>
                    <a:lumOff val="80000"/>
                  </a:schemeClr>
                </a:solidFill>
              </a:rPr>
              <a:t>     df = scrambled_data %&gt;% filter(enroll_site=={{site}}) </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err="1">
                <a:solidFill>
                  <a:schemeClr val="accent5">
                    <a:lumMod val="20000"/>
                    <a:lumOff val="80000"/>
                  </a:schemeClr>
                </a:solidFill>
              </a:rPr>
              <a:t>ggplot</a:t>
            </a:r>
            <a:r>
              <a:rPr lang="en-US" dirty="0">
                <a:solidFill>
                  <a:schemeClr val="accent5">
                    <a:lumMod val="20000"/>
                    <a:lumOff val="80000"/>
                  </a:schemeClr>
                </a:solidFill>
              </a:rPr>
              <a:t>(data = df, </a:t>
            </a:r>
          </a:p>
          <a:p>
            <a:r>
              <a:rPr lang="en-US" dirty="0">
                <a:solidFill>
                  <a:schemeClr val="accent5">
                    <a:lumMod val="20000"/>
                    <a:lumOff val="80000"/>
                  </a:schemeClr>
                </a:solidFill>
              </a:rPr>
              <a:t>	</a:t>
            </a:r>
            <a:r>
              <a:rPr lang="en-US" dirty="0" err="1">
                <a:solidFill>
                  <a:schemeClr val="accent5">
                    <a:lumMod val="20000"/>
                    <a:lumOff val="80000"/>
                  </a:schemeClr>
                </a:solidFill>
              </a:rPr>
              <a:t>aes</a:t>
            </a:r>
            <a:r>
              <a:rPr lang="en-US" dirty="0">
                <a:solidFill>
                  <a:schemeClr val="accent5">
                    <a:lumMod val="20000"/>
                    <a:lumOff val="80000"/>
                  </a:schemeClr>
                </a:solidFill>
              </a:rPr>
              <a:t>(x=enr_age_months, 			       y=episode_duration_length)) +    </a:t>
            </a:r>
          </a:p>
          <a:p>
            <a:r>
              <a:rPr lang="en-US" dirty="0">
                <a:solidFill>
                  <a:schemeClr val="accent5">
                    <a:lumMod val="20000"/>
                    <a:lumOff val="80000"/>
                  </a:schemeClr>
                </a:solidFill>
              </a:rPr>
              <a:t>     </a:t>
            </a:r>
            <a:r>
              <a:rPr lang="en-US" dirty="0" err="1">
                <a:solidFill>
                  <a:schemeClr val="accent5">
                    <a:lumMod val="20000"/>
                    <a:lumOff val="80000"/>
                  </a:schemeClr>
                </a:solidFill>
              </a:rPr>
              <a:t>geom_point</a:t>
            </a:r>
            <a:r>
              <a:rPr lang="en-US" dirty="0">
                <a:solidFill>
                  <a:schemeClr val="accent5">
                    <a:lumMod val="20000"/>
                    <a:lumOff val="80000"/>
                  </a:schemeClr>
                </a:solidFill>
              </a:rPr>
              <a:t>(alpha = 0.2, shape = 19)</a:t>
            </a:r>
          </a:p>
          <a:p>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err="1">
                <a:solidFill>
                  <a:schemeClr val="accent5">
                    <a:lumMod val="20000"/>
                    <a:lumOff val="80000"/>
                  </a:schemeClr>
                </a:solidFill>
              </a:rPr>
              <a:t>produce_figure</a:t>
            </a:r>
            <a:r>
              <a:rPr lang="en-US" dirty="0">
                <a:solidFill>
                  <a:schemeClr val="accent5">
                    <a:lumMod val="20000"/>
                    <a:lumOff val="80000"/>
                  </a:schemeClr>
                </a:solidFill>
              </a:rPr>
              <a:t>(“Mali”)</a:t>
            </a:r>
          </a:p>
        </p:txBody>
      </p:sp>
    </p:spTree>
    <p:extLst>
      <p:ext uri="{BB962C8B-B14F-4D97-AF65-F5344CB8AC3E}">
        <p14:creationId xmlns:p14="http://schemas.microsoft.com/office/powerpoint/2010/main" val="3915284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2888-8CC3-8128-8B13-55502285EF8D}"/>
              </a:ext>
            </a:extLst>
          </p:cNvPr>
          <p:cNvSpPr>
            <a:spLocks noGrp="1"/>
          </p:cNvSpPr>
          <p:nvPr>
            <p:ph type="title"/>
          </p:nvPr>
        </p:nvSpPr>
        <p:spPr/>
        <p:txBody>
          <a:bodyPr/>
          <a:lstStyle/>
          <a:p>
            <a:r>
              <a:rPr lang="en-US" dirty="0"/>
              <a:t>Example 2: running a function through nested for-loops</a:t>
            </a:r>
          </a:p>
        </p:txBody>
      </p:sp>
      <p:sp>
        <p:nvSpPr>
          <p:cNvPr id="3" name="Content Placeholder 2">
            <a:extLst>
              <a:ext uri="{FF2B5EF4-FFF2-40B4-BE49-F238E27FC236}">
                <a16:creationId xmlns:a16="http://schemas.microsoft.com/office/drawing/2014/main" id="{EA9436A3-FF02-4DE0-8857-9D5F760A7299}"/>
              </a:ext>
            </a:extLst>
          </p:cNvPr>
          <p:cNvSpPr>
            <a:spLocks noGrp="1"/>
          </p:cNvSpPr>
          <p:nvPr>
            <p:ph sz="quarter" idx="13"/>
          </p:nvPr>
        </p:nvSpPr>
        <p:spPr/>
        <p:txBody>
          <a:bodyPr/>
          <a:lstStyle/>
          <a:p>
            <a:r>
              <a:rPr lang="en-US" b="1" dirty="0">
                <a:latin typeface="Avenir Next LT Pro Demi" panose="020B0704020202020204" pitchFamily="34" charset="0"/>
              </a:rPr>
              <a:t>Purpose</a:t>
            </a:r>
          </a:p>
          <a:p>
            <a:r>
              <a:rPr lang="en-US" dirty="0"/>
              <a:t>Assess how well four different measures of diarrhea severity predict hospitalization after the diarrhea episode</a:t>
            </a:r>
          </a:p>
          <a:p>
            <a:pPr marL="342900" indent="-342900">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E99791B6-B26A-2D0C-D492-CF83EC2258A3}"/>
              </a:ext>
            </a:extLst>
          </p:cNvPr>
          <p:cNvSpPr>
            <a:spLocks noGrp="1"/>
          </p:cNvSpPr>
          <p:nvPr>
            <p:ph sz="quarter" idx="14"/>
          </p:nvPr>
        </p:nvSpPr>
        <p:spPr>
          <a:xfrm>
            <a:off x="6410644" y="2073275"/>
            <a:ext cx="4887594" cy="3991623"/>
          </a:xfrm>
        </p:spPr>
        <p:txBody>
          <a:bodyPr>
            <a:normAutofit lnSpcReduction="10000"/>
          </a:bodyPr>
          <a:lstStyle/>
          <a:p>
            <a:r>
              <a:rPr lang="en-US" b="1" dirty="0">
                <a:latin typeface="Avenir Next LT Pro Demi" panose="020B0704020202020204" pitchFamily="34" charset="0"/>
              </a:rPr>
              <a:t>Details</a:t>
            </a:r>
          </a:p>
          <a:p>
            <a:pPr marL="342900" indent="-342900">
              <a:buFont typeface="Arial" panose="020B0604020202020204" pitchFamily="34" charset="0"/>
              <a:buChar char="•"/>
            </a:pPr>
            <a:r>
              <a:rPr lang="en-US" dirty="0"/>
              <a:t>Calculate five measures of diagnostic accuracy (sensitivity, specificity, diagnostic accuracy, positive predictive value, negative predictive value)</a:t>
            </a:r>
          </a:p>
          <a:p>
            <a:pPr marL="342900" indent="-342900">
              <a:buFont typeface="Arial" panose="020B0604020202020204" pitchFamily="34" charset="0"/>
              <a:buChar char="•"/>
            </a:pPr>
            <a:r>
              <a:rPr lang="en-US" dirty="0"/>
              <a:t>Among combinations of 2 sub-groups</a:t>
            </a:r>
          </a:p>
          <a:p>
            <a:pPr marL="571500" lvl="1" indent="-342900"/>
            <a:r>
              <a:rPr lang="en-US" dirty="0"/>
              <a:t>Pathogen (all diarrhea vs. </a:t>
            </a:r>
            <a:r>
              <a:rPr lang="en-US" i="1" dirty="0"/>
              <a:t>Shigella</a:t>
            </a:r>
            <a:r>
              <a:rPr lang="en-US" dirty="0"/>
              <a:t>)</a:t>
            </a:r>
          </a:p>
          <a:p>
            <a:pPr marL="571500" lvl="1" indent="-342900"/>
            <a:r>
              <a:rPr lang="en-US" dirty="0"/>
              <a:t>Treatment (overall, any antibiotics, and none)</a:t>
            </a:r>
          </a:p>
          <a:p>
            <a:pPr marL="571500" lvl="1" indent="-342900"/>
            <a:endParaRPr lang="en-US" dirty="0"/>
          </a:p>
        </p:txBody>
      </p:sp>
      <p:sp>
        <p:nvSpPr>
          <p:cNvPr id="5" name="Slide Number Placeholder 4">
            <a:extLst>
              <a:ext uri="{FF2B5EF4-FFF2-40B4-BE49-F238E27FC236}">
                <a16:creationId xmlns:a16="http://schemas.microsoft.com/office/drawing/2014/main" id="{186542EB-B202-633B-9EA1-61A26B183EA5}"/>
              </a:ext>
            </a:extLst>
          </p:cNvPr>
          <p:cNvSpPr>
            <a:spLocks noGrp="1"/>
          </p:cNvSpPr>
          <p:nvPr>
            <p:ph type="sldNum" sz="quarter" idx="12"/>
          </p:nvPr>
        </p:nvSpPr>
        <p:spPr>
          <a:xfrm>
            <a:off x="911352" y="6237291"/>
            <a:ext cx="2670048" cy="365125"/>
          </a:xfrm>
        </p:spPr>
        <p:txBody>
          <a:bodyPr/>
          <a:lstStyle/>
          <a:p>
            <a:fld id="{B5CEABB6-07DC-46E8-9B57-56EC44A396E5}" type="slidenum">
              <a:rPr lang="en-US" smtClean="0"/>
              <a:pPr/>
              <a:t>34</a:t>
            </a:fld>
            <a:endParaRPr lang="en-US"/>
          </a:p>
        </p:txBody>
      </p:sp>
    </p:spTree>
    <p:extLst>
      <p:ext uri="{BB962C8B-B14F-4D97-AF65-F5344CB8AC3E}">
        <p14:creationId xmlns:p14="http://schemas.microsoft.com/office/powerpoint/2010/main" val="3392016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57EB0-F97E-14C8-9722-EC8DD59F3E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F9EDD-E5B5-6FFB-CC32-815CB2405692}"/>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70E24E6E-AB68-EB7D-8529-A6584807C635}"/>
              </a:ext>
            </a:extLst>
          </p:cNvPr>
          <p:cNvSpPr>
            <a:spLocks noGrp="1"/>
          </p:cNvSpPr>
          <p:nvPr>
            <p:ph type="sldNum" sz="quarter" idx="12"/>
          </p:nvPr>
        </p:nvSpPr>
        <p:spPr/>
        <p:txBody>
          <a:bodyPr/>
          <a:lstStyle/>
          <a:p>
            <a:fld id="{B5CEABB6-07DC-46E8-9B57-56EC44A396E5}" type="slidenum">
              <a:rPr lang="en-US" smtClean="0"/>
              <a:pPr/>
              <a:t>35</a:t>
            </a:fld>
            <a:endParaRPr lang="en-US"/>
          </a:p>
        </p:txBody>
      </p:sp>
      <p:sp>
        <p:nvSpPr>
          <p:cNvPr id="9" name="TextBox 8">
            <a:extLst>
              <a:ext uri="{FF2B5EF4-FFF2-40B4-BE49-F238E27FC236}">
                <a16:creationId xmlns:a16="http://schemas.microsoft.com/office/drawing/2014/main" id="{D8A3F7B9-6F35-80F1-899F-469D2748AFE4}"/>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Tree>
    <p:extLst>
      <p:ext uri="{BB962C8B-B14F-4D97-AF65-F5344CB8AC3E}">
        <p14:creationId xmlns:p14="http://schemas.microsoft.com/office/powerpoint/2010/main" val="3394308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62516-3F1E-7EFD-3E5F-3A4FD3A50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DB584-13B5-B404-3382-7C8BB80E23D4}"/>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AA5E2AA6-903A-45D7-9A29-2BE2FD7322EF}"/>
              </a:ext>
            </a:extLst>
          </p:cNvPr>
          <p:cNvSpPr>
            <a:spLocks noGrp="1"/>
          </p:cNvSpPr>
          <p:nvPr>
            <p:ph type="sldNum" sz="quarter" idx="12"/>
          </p:nvPr>
        </p:nvSpPr>
        <p:spPr/>
        <p:txBody>
          <a:bodyPr/>
          <a:lstStyle/>
          <a:p>
            <a:fld id="{B5CEABB6-07DC-46E8-9B57-56EC44A396E5}" type="slidenum">
              <a:rPr lang="en-US" smtClean="0"/>
              <a:pPr/>
              <a:t>36</a:t>
            </a:fld>
            <a:endParaRPr lang="en-US"/>
          </a:p>
        </p:txBody>
      </p:sp>
      <p:sp>
        <p:nvSpPr>
          <p:cNvPr id="9" name="TextBox 8">
            <a:extLst>
              <a:ext uri="{FF2B5EF4-FFF2-40B4-BE49-F238E27FC236}">
                <a16:creationId xmlns:a16="http://schemas.microsoft.com/office/drawing/2014/main" id="{734BB80E-B892-5C8A-CE9A-EA954A224609}"/>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Oval 2">
            <a:extLst>
              <a:ext uri="{FF2B5EF4-FFF2-40B4-BE49-F238E27FC236}">
                <a16:creationId xmlns:a16="http://schemas.microsoft.com/office/drawing/2014/main" id="{DEBF8493-9B4B-2204-A66E-1D01BC3DAC59}"/>
              </a:ext>
            </a:extLst>
          </p:cNvPr>
          <p:cNvSpPr/>
          <p:nvPr/>
        </p:nvSpPr>
        <p:spPr>
          <a:xfrm>
            <a:off x="4539182" y="1791571"/>
            <a:ext cx="443366" cy="4201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55FA2640-F39D-2F02-3C46-5D76EDCE7B1F}"/>
              </a:ext>
            </a:extLst>
          </p:cNvPr>
          <p:cNvCxnSpPr>
            <a:cxnSpLocks/>
            <a:stCxn id="3" idx="6"/>
            <a:endCxn id="6" idx="0"/>
          </p:cNvCxnSpPr>
          <p:nvPr/>
        </p:nvCxnSpPr>
        <p:spPr>
          <a:xfrm>
            <a:off x="4982548" y="2001628"/>
            <a:ext cx="5274959" cy="332293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17A76D66-A291-8218-8567-934D6F14A2AF}"/>
              </a:ext>
            </a:extLst>
          </p:cNvPr>
          <p:cNvSpPr/>
          <p:nvPr/>
        </p:nvSpPr>
        <p:spPr>
          <a:xfrm>
            <a:off x="9216775" y="5324566"/>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Input data</a:t>
            </a:r>
          </a:p>
        </p:txBody>
      </p:sp>
      <p:cxnSp>
        <p:nvCxnSpPr>
          <p:cNvPr id="7" name="Straight Arrow Connector 6">
            <a:extLst>
              <a:ext uri="{FF2B5EF4-FFF2-40B4-BE49-F238E27FC236}">
                <a16:creationId xmlns:a16="http://schemas.microsoft.com/office/drawing/2014/main" id="{AA3FE4D1-9919-E086-FA3D-23486B9BD927}"/>
              </a:ext>
            </a:extLst>
          </p:cNvPr>
          <p:cNvCxnSpPr>
            <a:cxnSpLocks/>
            <a:stCxn id="14" idx="6"/>
            <a:endCxn id="6" idx="0"/>
          </p:cNvCxnSpPr>
          <p:nvPr/>
        </p:nvCxnSpPr>
        <p:spPr>
          <a:xfrm>
            <a:off x="2193500" y="2540914"/>
            <a:ext cx="8064007" cy="278365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6C53438-D12E-647C-B034-302C05EDC9FF}"/>
              </a:ext>
            </a:extLst>
          </p:cNvPr>
          <p:cNvSpPr/>
          <p:nvPr/>
        </p:nvSpPr>
        <p:spPr>
          <a:xfrm>
            <a:off x="1750134" y="2330857"/>
            <a:ext cx="443366" cy="4201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784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C0AB5-F04B-64B8-A282-F096C9DCB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CB7F4D-5872-6A12-8835-DE7C65AC5BA6}"/>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4737E66B-2C95-553E-F9F6-8FC41C1B2AB1}"/>
              </a:ext>
            </a:extLst>
          </p:cNvPr>
          <p:cNvSpPr>
            <a:spLocks noGrp="1"/>
          </p:cNvSpPr>
          <p:nvPr>
            <p:ph type="sldNum" sz="quarter" idx="12"/>
          </p:nvPr>
        </p:nvSpPr>
        <p:spPr/>
        <p:txBody>
          <a:bodyPr/>
          <a:lstStyle/>
          <a:p>
            <a:fld id="{B5CEABB6-07DC-46E8-9B57-56EC44A396E5}" type="slidenum">
              <a:rPr lang="en-US" smtClean="0"/>
              <a:pPr/>
              <a:t>37</a:t>
            </a:fld>
            <a:endParaRPr lang="en-US"/>
          </a:p>
        </p:txBody>
      </p:sp>
      <p:sp>
        <p:nvSpPr>
          <p:cNvPr id="9" name="TextBox 8">
            <a:extLst>
              <a:ext uri="{FF2B5EF4-FFF2-40B4-BE49-F238E27FC236}">
                <a16:creationId xmlns:a16="http://schemas.microsoft.com/office/drawing/2014/main" id="{EA283E81-6155-CE76-19BF-B02BEFDBAA25}"/>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4" name="Oval 3">
            <a:extLst>
              <a:ext uri="{FF2B5EF4-FFF2-40B4-BE49-F238E27FC236}">
                <a16:creationId xmlns:a16="http://schemas.microsoft.com/office/drawing/2014/main" id="{745682FD-2565-9EC8-8D5E-A9DF77596B82}"/>
              </a:ext>
            </a:extLst>
          </p:cNvPr>
          <p:cNvSpPr/>
          <p:nvPr/>
        </p:nvSpPr>
        <p:spPr>
          <a:xfrm>
            <a:off x="306006" y="1752600"/>
            <a:ext cx="8056943" cy="252412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6522A76-973E-8F30-3349-5A8A9AAC3CAC}"/>
              </a:ext>
            </a:extLst>
          </p:cNvPr>
          <p:cNvCxnSpPr>
            <a:cxnSpLocks/>
            <a:stCxn id="4" idx="4"/>
            <a:endCxn id="8" idx="0"/>
          </p:cNvCxnSpPr>
          <p:nvPr/>
        </p:nvCxnSpPr>
        <p:spPr>
          <a:xfrm>
            <a:off x="4334478" y="4276725"/>
            <a:ext cx="5630712" cy="94544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6284FFF4-5B7B-874D-CB92-03F89981EE08}"/>
              </a:ext>
            </a:extLst>
          </p:cNvPr>
          <p:cNvSpPr/>
          <p:nvPr/>
        </p:nvSpPr>
        <p:spPr>
          <a:xfrm>
            <a:off x="8924458" y="5222174"/>
            <a:ext cx="2081463" cy="1024447"/>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Calculates measures of interest</a:t>
            </a:r>
          </a:p>
        </p:txBody>
      </p:sp>
    </p:spTree>
    <p:extLst>
      <p:ext uri="{BB962C8B-B14F-4D97-AF65-F5344CB8AC3E}">
        <p14:creationId xmlns:p14="http://schemas.microsoft.com/office/powerpoint/2010/main" val="3514370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18B53-20E6-030C-35AE-F08C44DB5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D2974-E409-6799-0BE8-A6211E8732EB}"/>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A1F1E831-DB9E-F322-13B0-4CEFBC61C8F3}"/>
              </a:ext>
            </a:extLst>
          </p:cNvPr>
          <p:cNvSpPr>
            <a:spLocks noGrp="1"/>
          </p:cNvSpPr>
          <p:nvPr>
            <p:ph type="sldNum" sz="quarter" idx="12"/>
          </p:nvPr>
        </p:nvSpPr>
        <p:spPr/>
        <p:txBody>
          <a:bodyPr/>
          <a:lstStyle/>
          <a:p>
            <a:fld id="{B5CEABB6-07DC-46E8-9B57-56EC44A396E5}" type="slidenum">
              <a:rPr lang="en-US" smtClean="0"/>
              <a:pPr/>
              <a:t>38</a:t>
            </a:fld>
            <a:endParaRPr lang="en-US"/>
          </a:p>
        </p:txBody>
      </p:sp>
      <p:sp>
        <p:nvSpPr>
          <p:cNvPr id="9" name="TextBox 8">
            <a:extLst>
              <a:ext uri="{FF2B5EF4-FFF2-40B4-BE49-F238E27FC236}">
                <a16:creationId xmlns:a16="http://schemas.microsoft.com/office/drawing/2014/main" id="{33103882-AEDA-233D-AA7C-FD929376F569}"/>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Oval 2">
            <a:extLst>
              <a:ext uri="{FF2B5EF4-FFF2-40B4-BE49-F238E27FC236}">
                <a16:creationId xmlns:a16="http://schemas.microsoft.com/office/drawing/2014/main" id="{7BA92D67-826B-5AB2-B9C2-711C0D6FCD62}"/>
              </a:ext>
            </a:extLst>
          </p:cNvPr>
          <p:cNvSpPr/>
          <p:nvPr/>
        </p:nvSpPr>
        <p:spPr>
          <a:xfrm>
            <a:off x="306007" y="3265714"/>
            <a:ext cx="6290737" cy="3163470"/>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04FB55CF-52C3-8DF5-0EC4-CCBA960D11A4}"/>
              </a:ext>
            </a:extLst>
          </p:cNvPr>
          <p:cNvCxnSpPr>
            <a:cxnSpLocks/>
            <a:stCxn id="3" idx="6"/>
            <a:endCxn id="6" idx="0"/>
          </p:cNvCxnSpPr>
          <p:nvPr/>
        </p:nvCxnSpPr>
        <p:spPr>
          <a:xfrm>
            <a:off x="6596744" y="4847449"/>
            <a:ext cx="3874947" cy="83577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D7B5FF8A-702A-258F-0DF3-2F3B0786B4FF}"/>
              </a:ext>
            </a:extLst>
          </p:cNvPr>
          <p:cNvSpPr/>
          <p:nvPr/>
        </p:nvSpPr>
        <p:spPr>
          <a:xfrm>
            <a:off x="9430959" y="5683226"/>
            <a:ext cx="2081463" cy="745958"/>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Formatting results</a:t>
            </a:r>
          </a:p>
        </p:txBody>
      </p:sp>
    </p:spTree>
    <p:extLst>
      <p:ext uri="{BB962C8B-B14F-4D97-AF65-F5344CB8AC3E}">
        <p14:creationId xmlns:p14="http://schemas.microsoft.com/office/powerpoint/2010/main" val="3812060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201DF-B4DA-F8C4-3A16-A0B4AF14E8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80C47-FB97-57B5-126F-C0A5DCBA285D}"/>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4F5BA58B-70E9-A75B-0565-9C687A638FDA}"/>
              </a:ext>
            </a:extLst>
          </p:cNvPr>
          <p:cNvSpPr>
            <a:spLocks noGrp="1"/>
          </p:cNvSpPr>
          <p:nvPr>
            <p:ph type="sldNum" sz="quarter" idx="12"/>
          </p:nvPr>
        </p:nvSpPr>
        <p:spPr/>
        <p:txBody>
          <a:bodyPr/>
          <a:lstStyle/>
          <a:p>
            <a:fld id="{B5CEABB6-07DC-46E8-9B57-56EC44A396E5}" type="slidenum">
              <a:rPr lang="en-US" smtClean="0"/>
              <a:pPr/>
              <a:t>39</a:t>
            </a:fld>
            <a:endParaRPr lang="en-US"/>
          </a:p>
        </p:txBody>
      </p:sp>
      <p:sp>
        <p:nvSpPr>
          <p:cNvPr id="9" name="TextBox 8">
            <a:extLst>
              <a:ext uri="{FF2B5EF4-FFF2-40B4-BE49-F238E27FC236}">
                <a16:creationId xmlns:a16="http://schemas.microsoft.com/office/drawing/2014/main" id="{14EA39BA-D185-07B5-2917-CE01A6DC12D1}"/>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Oval 2">
            <a:extLst>
              <a:ext uri="{FF2B5EF4-FFF2-40B4-BE49-F238E27FC236}">
                <a16:creationId xmlns:a16="http://schemas.microsoft.com/office/drawing/2014/main" id="{F6950AEB-BAA0-54B1-99DC-6019D779C4E8}"/>
              </a:ext>
            </a:extLst>
          </p:cNvPr>
          <p:cNvSpPr/>
          <p:nvPr/>
        </p:nvSpPr>
        <p:spPr>
          <a:xfrm>
            <a:off x="6833771" y="1787549"/>
            <a:ext cx="1517128" cy="420114"/>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150FACD-6BC7-C326-CA80-80856E7ED4D2}"/>
              </a:ext>
            </a:extLst>
          </p:cNvPr>
          <p:cNvSpPr/>
          <p:nvPr/>
        </p:nvSpPr>
        <p:spPr>
          <a:xfrm>
            <a:off x="4812693" y="1769211"/>
            <a:ext cx="2119951" cy="47201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48334B4-6B09-BF67-D14D-01481126A815}"/>
              </a:ext>
            </a:extLst>
          </p:cNvPr>
          <p:cNvCxnSpPr>
            <a:cxnSpLocks/>
            <a:stCxn id="3" idx="4"/>
            <a:endCxn id="8" idx="0"/>
          </p:cNvCxnSpPr>
          <p:nvPr/>
        </p:nvCxnSpPr>
        <p:spPr>
          <a:xfrm>
            <a:off x="7592335" y="2207663"/>
            <a:ext cx="2800160" cy="311690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FDA2EC2-1359-CE68-5B2F-3E8995DF1700}"/>
              </a:ext>
            </a:extLst>
          </p:cNvPr>
          <p:cNvCxnSpPr>
            <a:cxnSpLocks/>
            <a:stCxn id="4" idx="4"/>
            <a:endCxn id="8" idx="0"/>
          </p:cNvCxnSpPr>
          <p:nvPr/>
        </p:nvCxnSpPr>
        <p:spPr>
          <a:xfrm>
            <a:off x="5872669" y="2241227"/>
            <a:ext cx="4519826" cy="3083339"/>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29614FCA-81B7-3380-FA75-1AE631623167}"/>
              </a:ext>
            </a:extLst>
          </p:cNvPr>
          <p:cNvSpPr/>
          <p:nvPr/>
        </p:nvSpPr>
        <p:spPr>
          <a:xfrm>
            <a:off x="9351763" y="5324566"/>
            <a:ext cx="2081463" cy="956120"/>
          </a:xfrm>
          <a:prstGeom prst="roundRect">
            <a:avLst/>
          </a:prstGeom>
          <a:noFill/>
          <a:ln w="38100">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Other arguments for labelling output</a:t>
            </a:r>
          </a:p>
        </p:txBody>
      </p:sp>
      <p:sp>
        <p:nvSpPr>
          <p:cNvPr id="10" name="Oval 9">
            <a:extLst>
              <a:ext uri="{FF2B5EF4-FFF2-40B4-BE49-F238E27FC236}">
                <a16:creationId xmlns:a16="http://schemas.microsoft.com/office/drawing/2014/main" id="{CDBF3478-0CE1-FDCF-2388-199CEBBA7559}"/>
              </a:ext>
            </a:extLst>
          </p:cNvPr>
          <p:cNvSpPr/>
          <p:nvPr/>
        </p:nvSpPr>
        <p:spPr>
          <a:xfrm>
            <a:off x="8261303" y="1784425"/>
            <a:ext cx="1302575" cy="4201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429EEE7-02ED-C486-6E0A-7839D08AA8CD}"/>
              </a:ext>
            </a:extLst>
          </p:cNvPr>
          <p:cNvCxnSpPr>
            <a:cxnSpLocks/>
            <a:stCxn id="10" idx="4"/>
            <a:endCxn id="8" idx="0"/>
          </p:cNvCxnSpPr>
          <p:nvPr/>
        </p:nvCxnSpPr>
        <p:spPr>
          <a:xfrm>
            <a:off x="8912591" y="2204539"/>
            <a:ext cx="1479904" cy="312002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FA2E244-53F0-BDEB-0D57-22362FFB23EF}"/>
              </a:ext>
            </a:extLst>
          </p:cNvPr>
          <p:cNvSpPr/>
          <p:nvPr/>
        </p:nvSpPr>
        <p:spPr>
          <a:xfrm>
            <a:off x="4171235" y="5062607"/>
            <a:ext cx="2380369" cy="472016"/>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9DDD5463-7FB2-BFD5-6311-BFF06F15F74F}"/>
              </a:ext>
            </a:extLst>
          </p:cNvPr>
          <p:cNvCxnSpPr>
            <a:cxnSpLocks/>
            <a:stCxn id="25" idx="6"/>
            <a:endCxn id="8" idx="1"/>
          </p:cNvCxnSpPr>
          <p:nvPr/>
        </p:nvCxnSpPr>
        <p:spPr>
          <a:xfrm>
            <a:off x="6551604" y="5298615"/>
            <a:ext cx="2800159" cy="50401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CABCB428-665D-C72B-4D5D-D8AA9777DAC7}"/>
              </a:ext>
            </a:extLst>
          </p:cNvPr>
          <p:cNvSpPr/>
          <p:nvPr/>
        </p:nvSpPr>
        <p:spPr>
          <a:xfrm>
            <a:off x="2988595" y="5359225"/>
            <a:ext cx="1947300" cy="420114"/>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0A86DC3-5586-AF66-6D12-526BCBBC08F7}"/>
              </a:ext>
            </a:extLst>
          </p:cNvPr>
          <p:cNvCxnSpPr>
            <a:cxnSpLocks/>
            <a:stCxn id="32" idx="6"/>
            <a:endCxn id="8" idx="1"/>
          </p:cNvCxnSpPr>
          <p:nvPr/>
        </p:nvCxnSpPr>
        <p:spPr>
          <a:xfrm>
            <a:off x="4935895" y="5569282"/>
            <a:ext cx="4415868" cy="23334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8DB62A7C-F84D-5FBD-0C3B-D8B0368984D6}"/>
              </a:ext>
            </a:extLst>
          </p:cNvPr>
          <p:cNvSpPr/>
          <p:nvPr/>
        </p:nvSpPr>
        <p:spPr>
          <a:xfrm>
            <a:off x="3404894" y="5655843"/>
            <a:ext cx="1531001" cy="4201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F9DC86C5-DDD0-B832-E78E-A60AF4AF3CC8}"/>
              </a:ext>
            </a:extLst>
          </p:cNvPr>
          <p:cNvCxnSpPr>
            <a:cxnSpLocks/>
            <a:stCxn id="44" idx="6"/>
            <a:endCxn id="8" idx="1"/>
          </p:cNvCxnSpPr>
          <p:nvPr/>
        </p:nvCxnSpPr>
        <p:spPr>
          <a:xfrm flipV="1">
            <a:off x="4935895" y="5802626"/>
            <a:ext cx="4415868" cy="6327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2505897-2B24-04E9-D76E-4499E99D6555}"/>
              </a:ext>
            </a:extLst>
          </p:cNvPr>
          <p:cNvSpPr/>
          <p:nvPr/>
        </p:nvSpPr>
        <p:spPr>
          <a:xfrm>
            <a:off x="2341984" y="2537845"/>
            <a:ext cx="2870557" cy="542009"/>
          </a:xfrm>
          <a:prstGeom prst="ellipse">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700E121B-4CDE-AA71-3F88-F71171C8898E}"/>
              </a:ext>
            </a:extLst>
          </p:cNvPr>
          <p:cNvCxnSpPr>
            <a:cxnSpLocks/>
            <a:stCxn id="52" idx="6"/>
            <a:endCxn id="8" idx="1"/>
          </p:cNvCxnSpPr>
          <p:nvPr/>
        </p:nvCxnSpPr>
        <p:spPr>
          <a:xfrm>
            <a:off x="5212541" y="2808850"/>
            <a:ext cx="4139222" cy="29937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97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72518"/>
            <a:ext cx="8297380" cy="1326514"/>
          </a:xfrm>
        </p:spPr>
        <p:txBody>
          <a:bodyPr/>
          <a:lstStyle/>
          <a:p>
            <a:r>
              <a:rPr lang="en-US"/>
              <a:t>structure</a:t>
            </a:r>
            <a:endParaRPr lang="en-ZA"/>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865631" y="3284621"/>
            <a:ext cx="8324089" cy="2851483"/>
          </a:xfrm>
        </p:spPr>
        <p:txBody>
          <a:bodyPr>
            <a:normAutofit/>
          </a:bodyPr>
          <a:lstStyle/>
          <a:p>
            <a:r>
              <a:rPr lang="en-US"/>
              <a:t>2 inputs: value and sequence</a:t>
            </a:r>
          </a:p>
          <a:p>
            <a:pPr lvl="1"/>
            <a:r>
              <a:rPr lang="en-US"/>
              <a:t>Sequence is vector of terms you’d like the operation to be applied to</a:t>
            </a:r>
          </a:p>
          <a:p>
            <a:pPr lvl="1">
              <a:spcAft>
                <a:spcPts val="1200"/>
              </a:spcAft>
            </a:pPr>
            <a:r>
              <a:rPr lang="en-US"/>
              <a:t>Value is a stand-in for each value in the sequence</a:t>
            </a:r>
          </a:p>
          <a:p>
            <a:r>
              <a:rPr lang="en-US"/>
              <a:t>Statement describes the data manipulation applied to each value in sequence</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a:p>
        </p:txBody>
      </p:sp>
      <p:sp>
        <p:nvSpPr>
          <p:cNvPr id="5" name="TextBox 4">
            <a:extLst>
              <a:ext uri="{FF2B5EF4-FFF2-40B4-BE49-F238E27FC236}">
                <a16:creationId xmlns:a16="http://schemas.microsoft.com/office/drawing/2014/main" id="{CA4111ED-5216-F450-493A-DC2F463656C5}"/>
              </a:ext>
            </a:extLst>
          </p:cNvPr>
          <p:cNvSpPr txBox="1"/>
          <p:nvPr/>
        </p:nvSpPr>
        <p:spPr>
          <a:xfrm>
            <a:off x="911352" y="1692074"/>
            <a:ext cx="8136395" cy="1200329"/>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4"/>
                </a:solidFill>
              </a:rPr>
              <a:t>for</a:t>
            </a:r>
            <a:r>
              <a:rPr lang="en-US">
                <a:solidFill>
                  <a:schemeClr val="accent5">
                    <a:lumMod val="20000"/>
                    <a:lumOff val="80000"/>
                  </a:schemeClr>
                </a:solidFill>
              </a:rPr>
              <a:t> (value </a:t>
            </a:r>
            <a:r>
              <a:rPr lang="en-US">
                <a:solidFill>
                  <a:schemeClr val="accent4"/>
                </a:solidFill>
              </a:rPr>
              <a:t>in</a:t>
            </a:r>
            <a:r>
              <a:rPr lang="en-US">
                <a:solidFill>
                  <a:schemeClr val="accent5">
                    <a:lumMod val="20000"/>
                    <a:lumOff val="80000"/>
                  </a:schemeClr>
                </a:solidFill>
              </a:rPr>
              <a:t> sequence) {</a:t>
            </a:r>
          </a:p>
          <a:p>
            <a:r>
              <a:rPr lang="en-US">
                <a:solidFill>
                  <a:schemeClr val="accent5">
                    <a:lumMod val="20000"/>
                    <a:lumOff val="80000"/>
                  </a:schemeClr>
                </a:solidFill>
              </a:rPr>
              <a:t>statement</a:t>
            </a:r>
          </a:p>
          <a:p>
            <a:r>
              <a:rPr lang="en-US">
                <a:solidFill>
                  <a:schemeClr val="accent5">
                    <a:lumMod val="20000"/>
                    <a:lumOff val="80000"/>
                  </a:schemeClr>
                </a:solidFill>
              </a:rPr>
              <a:t>}</a:t>
            </a:r>
            <a:endParaRPr lang="en-US">
              <a:solidFill>
                <a:schemeClr val="accent4"/>
              </a:solidFill>
            </a:endParaRPr>
          </a:p>
        </p:txBody>
      </p:sp>
    </p:spTree>
    <p:extLst>
      <p:ext uri="{BB962C8B-B14F-4D97-AF65-F5344CB8AC3E}">
        <p14:creationId xmlns:p14="http://schemas.microsoft.com/office/powerpoint/2010/main" val="2099008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C6B78-F6C7-C97D-385A-E5BD0A4116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09467-EE65-74AF-E741-F14C21C84BFB}"/>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F747D1D6-3997-AA96-9596-A765D508ABB6}"/>
              </a:ext>
            </a:extLst>
          </p:cNvPr>
          <p:cNvSpPr>
            <a:spLocks noGrp="1"/>
          </p:cNvSpPr>
          <p:nvPr>
            <p:ph type="sldNum" sz="quarter" idx="12"/>
          </p:nvPr>
        </p:nvSpPr>
        <p:spPr/>
        <p:txBody>
          <a:bodyPr/>
          <a:lstStyle/>
          <a:p>
            <a:fld id="{B5CEABB6-07DC-46E8-9B57-56EC44A396E5}" type="slidenum">
              <a:rPr lang="en-US" smtClean="0"/>
              <a:pPr/>
              <a:t>40</a:t>
            </a:fld>
            <a:endParaRPr lang="en-US"/>
          </a:p>
        </p:txBody>
      </p:sp>
      <p:sp>
        <p:nvSpPr>
          <p:cNvPr id="9" name="TextBox 8">
            <a:extLst>
              <a:ext uri="{FF2B5EF4-FFF2-40B4-BE49-F238E27FC236}">
                <a16:creationId xmlns:a16="http://schemas.microsoft.com/office/drawing/2014/main" id="{7C7DD84F-ABA1-F75B-23A1-EABC7F71230C}"/>
              </a:ext>
            </a:extLst>
          </p:cNvPr>
          <p:cNvSpPr txBox="1"/>
          <p:nvPr/>
        </p:nvSpPr>
        <p:spPr>
          <a:xfrm>
            <a:off x="306007" y="1533434"/>
            <a:ext cx="11579288" cy="507831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Oval 2">
            <a:extLst>
              <a:ext uri="{FF2B5EF4-FFF2-40B4-BE49-F238E27FC236}">
                <a16:creationId xmlns:a16="http://schemas.microsoft.com/office/drawing/2014/main" id="{55F0A111-F4F4-BCB2-9772-711C2EB36D8E}"/>
              </a:ext>
            </a:extLst>
          </p:cNvPr>
          <p:cNvSpPr/>
          <p:nvPr/>
        </p:nvSpPr>
        <p:spPr>
          <a:xfrm>
            <a:off x="2266950" y="2552699"/>
            <a:ext cx="3086100" cy="54292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05A8CF2-C6EA-FC47-5897-D00E398AAAFB}"/>
              </a:ext>
            </a:extLst>
          </p:cNvPr>
          <p:cNvSpPr/>
          <p:nvPr/>
        </p:nvSpPr>
        <p:spPr>
          <a:xfrm>
            <a:off x="4126706" y="5024528"/>
            <a:ext cx="2452687" cy="54292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91248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C4B7A-E461-B1DC-E0B9-D4D4C8780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7636A-D606-4CC5-82B2-6C089011F858}"/>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B816308B-5A65-3196-DF59-B8B7E2EE6505}"/>
              </a:ext>
            </a:extLst>
          </p:cNvPr>
          <p:cNvSpPr>
            <a:spLocks noGrp="1"/>
          </p:cNvSpPr>
          <p:nvPr>
            <p:ph type="sldNum" sz="quarter" idx="12"/>
          </p:nvPr>
        </p:nvSpPr>
        <p:spPr/>
        <p:txBody>
          <a:bodyPr/>
          <a:lstStyle/>
          <a:p>
            <a:fld id="{B5CEABB6-07DC-46E8-9B57-56EC44A396E5}" type="slidenum">
              <a:rPr lang="en-US" smtClean="0"/>
              <a:pPr/>
              <a:t>41</a:t>
            </a:fld>
            <a:endParaRPr lang="en-US"/>
          </a:p>
        </p:txBody>
      </p:sp>
      <p:sp>
        <p:nvSpPr>
          <p:cNvPr id="9" name="TextBox 8">
            <a:extLst>
              <a:ext uri="{FF2B5EF4-FFF2-40B4-BE49-F238E27FC236}">
                <a16:creationId xmlns:a16="http://schemas.microsoft.com/office/drawing/2014/main" id="{951A87FB-B5F4-24CE-107F-9EE09049C155}"/>
              </a:ext>
            </a:extLst>
          </p:cNvPr>
          <p:cNvSpPr txBox="1"/>
          <p:nvPr/>
        </p:nvSpPr>
        <p:spPr>
          <a:xfrm>
            <a:off x="306007" y="1533434"/>
            <a:ext cx="11579288" cy="5078313"/>
          </a:xfrm>
          <a:prstGeom prst="rect">
            <a:avLst/>
          </a:prstGeom>
          <a:solidFill>
            <a:schemeClr val="bg2">
              <a:lumMod val="10000"/>
              <a:alpha val="5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Oval 2">
            <a:extLst>
              <a:ext uri="{FF2B5EF4-FFF2-40B4-BE49-F238E27FC236}">
                <a16:creationId xmlns:a16="http://schemas.microsoft.com/office/drawing/2014/main" id="{7CEF2795-BD94-89D1-5797-BEA95D1B4FC8}"/>
              </a:ext>
            </a:extLst>
          </p:cNvPr>
          <p:cNvSpPr/>
          <p:nvPr/>
        </p:nvSpPr>
        <p:spPr>
          <a:xfrm>
            <a:off x="2266950" y="2552699"/>
            <a:ext cx="3086100" cy="54292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E2ADDA3-ADDC-BA1D-2AF4-E0ADAB4C509B}"/>
              </a:ext>
            </a:extLst>
          </p:cNvPr>
          <p:cNvSpPr/>
          <p:nvPr/>
        </p:nvSpPr>
        <p:spPr>
          <a:xfrm>
            <a:off x="4126706" y="5024528"/>
            <a:ext cx="2452687" cy="542925"/>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856730-97DC-5180-CA04-AB042EBF3403}"/>
              </a:ext>
            </a:extLst>
          </p:cNvPr>
          <p:cNvSpPr txBox="1"/>
          <p:nvPr/>
        </p:nvSpPr>
        <p:spPr>
          <a:xfrm>
            <a:off x="6838952" y="1759672"/>
            <a:ext cx="4883275" cy="4247317"/>
          </a:xfrm>
          <a:prstGeom prst="rect">
            <a:avLst/>
          </a:prstGeom>
          <a:solidFill>
            <a:schemeClr val="tx1"/>
          </a:solidFill>
        </p:spPr>
        <p:txBody>
          <a:bodyPr wrap="square" rtlCol="0">
            <a:spAutoFit/>
          </a:bodyPr>
          <a:lstStyle/>
          <a:p>
            <a:r>
              <a:rPr lang="en-US" b="1" dirty="0">
                <a:solidFill>
                  <a:schemeClr val="bg1"/>
                </a:solidFill>
              </a:rPr>
              <a:t>Other tricks for calling variables passed along as function arguments:</a:t>
            </a:r>
          </a:p>
          <a:p>
            <a:endParaRPr lang="en-US" b="1" dirty="0">
              <a:solidFill>
                <a:schemeClr val="bg1"/>
              </a:solidFill>
            </a:endParaRPr>
          </a:p>
          <a:p>
            <a:pPr marL="285750" indent="-285750">
              <a:buFont typeface="Arial" panose="020B0604020202020204" pitchFamily="34" charset="0"/>
              <a:buChar char="•"/>
            </a:pPr>
            <a:r>
              <a:rPr lang="en-US" b="1" dirty="0" err="1">
                <a:solidFill>
                  <a:schemeClr val="bg1"/>
                </a:solidFill>
              </a:rPr>
              <a:t>tidyverse</a:t>
            </a:r>
            <a:r>
              <a:rPr lang="en-US" b="1" dirty="0">
                <a:solidFill>
                  <a:schemeClr val="bg1"/>
                </a:solidFill>
              </a:rPr>
              <a:t> glue syntax (recommended)</a:t>
            </a:r>
          </a:p>
          <a:p>
            <a:pPr marL="742950" lvl="1" indent="-285750">
              <a:buFont typeface="Arial" panose="020B0604020202020204" pitchFamily="34" charset="0"/>
              <a:buChar char="•"/>
            </a:pPr>
            <a:r>
              <a:rPr lang="en-US" b="1" dirty="0">
                <a:solidFill>
                  <a:schemeClr val="bg1"/>
                </a:solidFill>
              </a:rPr>
              <a:t>{a}</a:t>
            </a:r>
          </a:p>
          <a:p>
            <a:pPr marL="742950" lvl="1" indent="-285750">
              <a:buFont typeface="Arial" panose="020B0604020202020204" pitchFamily="34" charset="0"/>
              <a:buChar char="•"/>
            </a:pPr>
            <a:r>
              <a:rPr lang="en-US" b="1" dirty="0">
                <a:solidFill>
                  <a:schemeClr val="bg1"/>
                </a:solidFill>
              </a:rPr>
              <a:t>{{a}}</a:t>
            </a:r>
          </a:p>
          <a:p>
            <a:pPr marL="742950" lvl="1" indent="-285750">
              <a:buFont typeface="Arial" panose="020B0604020202020204" pitchFamily="34" charset="0"/>
              <a:buChar char="•"/>
            </a:pPr>
            <a:r>
              <a:rPr lang="en-US" b="1" dirty="0">
                <a:solidFill>
                  <a:schemeClr val="bg1"/>
                </a:solidFill>
              </a:rPr>
              <a:t>“{a}”</a:t>
            </a:r>
          </a:p>
          <a:p>
            <a:pPr marL="285750" indent="-285750">
              <a:buFont typeface="Arial" panose="020B0604020202020204" pitchFamily="34" charset="0"/>
              <a:buChar char="•"/>
            </a:pPr>
            <a:r>
              <a:rPr lang="en-US" b="1" dirty="0">
                <a:solidFill>
                  <a:schemeClr val="bg1"/>
                </a:solidFill>
              </a:rPr>
              <a:t>Deprecated but sometimes work</a:t>
            </a:r>
          </a:p>
          <a:p>
            <a:pPr marL="742950" lvl="1" indent="-285750">
              <a:buFont typeface="Arial" panose="020B0604020202020204" pitchFamily="34" charset="0"/>
              <a:buChar char="•"/>
            </a:pPr>
            <a:r>
              <a:rPr lang="en-US" b="1" dirty="0">
                <a:solidFill>
                  <a:schemeClr val="bg1"/>
                </a:solidFill>
              </a:rPr>
              <a:t>!!</a:t>
            </a:r>
            <a:r>
              <a:rPr lang="en-US" b="1" dirty="0" err="1">
                <a:solidFill>
                  <a:schemeClr val="bg1"/>
                </a:solidFill>
              </a:rPr>
              <a:t>sym</a:t>
            </a:r>
            <a:r>
              <a:rPr lang="en-US" b="1" dirty="0">
                <a:solidFill>
                  <a:schemeClr val="bg1"/>
                </a:solidFill>
              </a:rPr>
              <a:t>(a)</a:t>
            </a:r>
          </a:p>
          <a:p>
            <a:pPr marL="742950" lvl="1" indent="-285750">
              <a:buFont typeface="Arial" panose="020B0604020202020204" pitchFamily="34" charset="0"/>
              <a:buChar char="•"/>
            </a:pPr>
            <a:r>
              <a:rPr lang="en-US" b="1" dirty="0">
                <a:solidFill>
                  <a:schemeClr val="bg1"/>
                </a:solidFill>
              </a:rPr>
              <a:t>UQ(</a:t>
            </a:r>
            <a:r>
              <a:rPr lang="en-US" b="1" dirty="0" err="1">
                <a:solidFill>
                  <a:schemeClr val="bg1"/>
                </a:solidFill>
              </a:rPr>
              <a:t>sym</a:t>
            </a:r>
            <a:r>
              <a:rPr lang="en-US" b="1" dirty="0">
                <a:solidFill>
                  <a:schemeClr val="bg1"/>
                </a:solidFill>
              </a:rPr>
              <a:t>(a))</a:t>
            </a:r>
          </a:p>
          <a:p>
            <a:pPr marL="742950" lvl="1" indent="-285750">
              <a:buFont typeface="Arial" panose="020B0604020202020204" pitchFamily="34" charset="0"/>
              <a:buChar char="•"/>
            </a:pPr>
            <a:r>
              <a:rPr lang="en-US" b="1" dirty="0">
                <a:solidFill>
                  <a:schemeClr val="bg1"/>
                </a:solidFill>
              </a:rPr>
              <a:t>eval(substitute(a))</a:t>
            </a:r>
          </a:p>
          <a:p>
            <a:pPr marL="285750" indent="-285750">
              <a:buFont typeface="Arial" panose="020B0604020202020204" pitchFamily="34" charset="0"/>
              <a:buChar char="•"/>
            </a:pPr>
            <a:r>
              <a:rPr lang="en-US" b="1" dirty="0">
                <a:solidFill>
                  <a:schemeClr val="bg1"/>
                </a:solidFill>
              </a:rPr>
              <a:t>.data[[a]]</a:t>
            </a:r>
          </a:p>
          <a:p>
            <a:pPr marL="285750" indent="-285750">
              <a:buFont typeface="Arial" panose="020B0604020202020204" pitchFamily="34" charset="0"/>
              <a:buChar char="•"/>
            </a:pPr>
            <a:r>
              <a:rPr lang="en-US" b="1" dirty="0">
                <a:solidFill>
                  <a:schemeClr val="bg1"/>
                </a:solidFill>
              </a:rPr>
              <a:t>Use the walrus operator (:=) instead of the equals sign (=) within </a:t>
            </a:r>
            <a:r>
              <a:rPr lang="en-US" b="1" dirty="0" err="1">
                <a:solidFill>
                  <a:schemeClr val="bg1"/>
                </a:solidFill>
              </a:rPr>
              <a:t>dyplr</a:t>
            </a:r>
            <a:r>
              <a:rPr lang="en-US" b="1" dirty="0">
                <a:solidFill>
                  <a:schemeClr val="bg1"/>
                </a:solidFill>
              </a:rPr>
              <a:t> verbs such as mutate</a:t>
            </a:r>
          </a:p>
        </p:txBody>
      </p:sp>
    </p:spTree>
    <p:extLst>
      <p:ext uri="{BB962C8B-B14F-4D97-AF65-F5344CB8AC3E}">
        <p14:creationId xmlns:p14="http://schemas.microsoft.com/office/powerpoint/2010/main" val="40784574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D65C-37B9-F397-E7C0-954973C1A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7C527-CA80-C444-2CE0-EA53D73FDEFE}"/>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A5C0D7B7-E512-49F6-F9AC-D885A2168836}"/>
              </a:ext>
            </a:extLst>
          </p:cNvPr>
          <p:cNvSpPr>
            <a:spLocks noGrp="1"/>
          </p:cNvSpPr>
          <p:nvPr>
            <p:ph type="sldNum" sz="quarter" idx="12"/>
          </p:nvPr>
        </p:nvSpPr>
        <p:spPr/>
        <p:txBody>
          <a:bodyPr/>
          <a:lstStyle/>
          <a:p>
            <a:fld id="{B5CEABB6-07DC-46E8-9B57-56EC44A396E5}" type="slidenum">
              <a:rPr lang="en-US" smtClean="0"/>
              <a:pPr/>
              <a:t>42</a:t>
            </a:fld>
            <a:endParaRPr lang="en-US"/>
          </a:p>
        </p:txBody>
      </p:sp>
      <p:sp>
        <p:nvSpPr>
          <p:cNvPr id="9" name="TextBox 8">
            <a:extLst>
              <a:ext uri="{FF2B5EF4-FFF2-40B4-BE49-F238E27FC236}">
                <a16:creationId xmlns:a16="http://schemas.microsoft.com/office/drawing/2014/main" id="{4F4045CF-3757-E1CC-14FA-AF48DF7F4B7B}"/>
              </a:ext>
            </a:extLst>
          </p:cNvPr>
          <p:cNvSpPr txBox="1"/>
          <p:nvPr/>
        </p:nvSpPr>
        <p:spPr>
          <a:xfrm>
            <a:off x="306007" y="1533434"/>
            <a:ext cx="11579288" cy="5078313"/>
          </a:xfrm>
          <a:prstGeom prst="rect">
            <a:avLst/>
          </a:prstGeom>
          <a:solidFill>
            <a:schemeClr val="bg2">
              <a:lumMod val="10000"/>
              <a:alpha val="5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calculate_diagnostic_accuracy = function(d, severity_definition, denominator, antibiotics) {    </a:t>
            </a:r>
          </a:p>
          <a:p>
            <a:endParaRPr lang="en-US" dirty="0">
              <a:solidFill>
                <a:schemeClr val="accent5">
                  <a:lumMod val="20000"/>
                  <a:lumOff val="80000"/>
                </a:schemeClr>
              </a:solidFill>
            </a:endParaRPr>
          </a:p>
          <a:p>
            <a:r>
              <a:rPr lang="en-US" dirty="0">
                <a:solidFill>
                  <a:schemeClr val="accent5">
                    <a:lumMod val="20000"/>
                    <a:lumOff val="80000"/>
                  </a:schemeClr>
                </a:solidFill>
              </a:rPr>
              <a:t>two_by_two = d %&gt;%     </a:t>
            </a:r>
          </a:p>
          <a:p>
            <a:r>
              <a:rPr lang="en-US" dirty="0">
                <a:solidFill>
                  <a:schemeClr val="accent5">
                    <a:lumMod val="20000"/>
                    <a:lumOff val="80000"/>
                  </a:schemeClr>
                </a:solidFill>
              </a:rPr>
              <a:t>	group_by(!!!syms(severity_definition), hosp_factor) %&gt;% </a:t>
            </a:r>
          </a:p>
          <a:p>
            <a:r>
              <a:rPr lang="en-US" dirty="0">
                <a:solidFill>
                  <a:schemeClr val="accent5">
                    <a:lumMod val="20000"/>
                    <a:lumOff val="80000"/>
                  </a:schemeClr>
                </a:solidFill>
              </a:rPr>
              <a:t>	summarise(n = n(), .groups = "keep")  </a:t>
            </a:r>
          </a:p>
          <a:p>
            <a:r>
              <a:rPr lang="en-US" dirty="0">
                <a:solidFill>
                  <a:schemeClr val="accent5">
                    <a:lumMod val="20000"/>
                    <a:lumOff val="80000"/>
                  </a:schemeClr>
                </a:solidFill>
              </a:rPr>
              <a:t>test = epi.tests(two_by_two, method = "exact", digits = 2, conf.level = 0.95)    </a:t>
            </a:r>
          </a:p>
          <a:p>
            <a:endParaRPr lang="en-US" dirty="0">
              <a:solidFill>
                <a:schemeClr val="accent5">
                  <a:lumMod val="20000"/>
                  <a:lumOff val="80000"/>
                </a:schemeClr>
              </a:solidFill>
            </a:endParaRPr>
          </a:p>
          <a:p>
            <a:r>
              <a:rPr lang="en-US" dirty="0">
                <a:solidFill>
                  <a:schemeClr val="accent5">
                    <a:lumMod val="20000"/>
                    <a:lumOff val="80000"/>
                  </a:schemeClr>
                </a:solidFill>
              </a:rPr>
              <a:t>result = test$detail |&gt;    </a:t>
            </a:r>
          </a:p>
          <a:p>
            <a:r>
              <a:rPr lang="en-US" dirty="0">
                <a:solidFill>
                  <a:schemeClr val="accent5">
                    <a:lumMod val="20000"/>
                    <a:lumOff val="80000"/>
                  </a:schemeClr>
                </a:solidFill>
              </a:rPr>
              <a:t>	filter(statistic=="se" | statistic=="sp" | statistic=="pv.pos" | statistic=="pv.neg" | statistic=="diag.ac") |&gt;</a:t>
            </a:r>
          </a:p>
          <a:p>
            <a:r>
              <a:rPr lang="en-US" dirty="0">
                <a:solidFill>
                  <a:schemeClr val="accent5">
                    <a:lumMod val="20000"/>
                    <a:lumOff val="80000"/>
                  </a:schemeClr>
                </a:solidFill>
              </a:rPr>
              <a:t>	select(statistic, est) |&gt;</a:t>
            </a:r>
          </a:p>
          <a:p>
            <a:r>
              <a:rPr lang="en-US" dirty="0">
                <a:solidFill>
                  <a:schemeClr val="accent5">
                    <a:lumMod val="20000"/>
                    <a:lumOff val="80000"/>
                  </a:schemeClr>
                </a:solidFill>
              </a:rPr>
              <a:t>	rename(value = est, measure = statistic) |&gt;</a:t>
            </a:r>
          </a:p>
          <a:p>
            <a:r>
              <a:rPr lang="en-US" dirty="0">
                <a:solidFill>
                  <a:schemeClr val="accent5">
                    <a:lumMod val="20000"/>
                    <a:lumOff val="80000"/>
                  </a:schemeClr>
                </a:solidFill>
              </a:rPr>
              <a:t>	mutate(value = value*100) |&gt;</a:t>
            </a:r>
          </a:p>
          <a:p>
            <a:r>
              <a:rPr lang="en-US" dirty="0">
                <a:solidFill>
                  <a:schemeClr val="accent5">
                    <a:lumMod val="20000"/>
                    <a:lumOff val="80000"/>
                  </a:schemeClr>
                </a:solidFill>
              </a:rPr>
              <a:t>	mutate(severity_definition = {{severity_definition}},</a:t>
            </a:r>
          </a:p>
          <a:p>
            <a:r>
              <a:rPr lang="en-US" dirty="0">
                <a:solidFill>
                  <a:schemeClr val="accent5">
                    <a:lumMod val="20000"/>
                    <a:lumOff val="80000"/>
                  </a:schemeClr>
                </a:solidFill>
              </a:rPr>
              <a:t>	              denom = {{denominator}}, </a:t>
            </a:r>
          </a:p>
          <a:p>
            <a:r>
              <a:rPr lang="en-US" dirty="0">
                <a:solidFill>
                  <a:schemeClr val="accent5">
                    <a:lumMod val="20000"/>
                    <a:lumOff val="80000"/>
                  </a:schemeClr>
                </a:solidFill>
              </a:rPr>
              <a:t>	              antibiotics = {{antibiotics}}) </a:t>
            </a:r>
          </a:p>
          <a:p>
            <a:r>
              <a:rPr lang="en-US" dirty="0">
                <a:solidFill>
                  <a:schemeClr val="accent5">
                    <a:lumMod val="20000"/>
                    <a:lumOff val="80000"/>
                  </a:schemeClr>
                </a:solidFill>
              </a:rPr>
              <a:t>return(result)</a:t>
            </a:r>
          </a:p>
          <a:p>
            <a:r>
              <a:rPr lang="en-US" dirty="0">
                <a:solidFill>
                  <a:schemeClr val="accent5">
                    <a:lumMod val="20000"/>
                    <a:lumOff val="80000"/>
                  </a:schemeClr>
                </a:solidFill>
              </a:rPr>
              <a:t>}</a:t>
            </a:r>
          </a:p>
        </p:txBody>
      </p:sp>
      <p:sp>
        <p:nvSpPr>
          <p:cNvPr id="3" name="TextBox 2">
            <a:extLst>
              <a:ext uri="{FF2B5EF4-FFF2-40B4-BE49-F238E27FC236}">
                <a16:creationId xmlns:a16="http://schemas.microsoft.com/office/drawing/2014/main" id="{3FA6FE8A-4534-A5BD-E245-1F2F969E0651}"/>
              </a:ext>
            </a:extLst>
          </p:cNvPr>
          <p:cNvSpPr txBox="1"/>
          <p:nvPr/>
        </p:nvSpPr>
        <p:spPr>
          <a:xfrm>
            <a:off x="4665306" y="1227777"/>
            <a:ext cx="7386197"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calculate_diagnostic_accuracy(d = scrambled_data,</a:t>
            </a:r>
          </a:p>
          <a:p>
            <a:r>
              <a:rPr lang="en-US" dirty="0">
                <a:solidFill>
                  <a:schemeClr val="accent5">
                    <a:lumMod val="20000"/>
                    <a:lumOff val="80000"/>
                  </a:schemeClr>
                </a:solidFill>
              </a:rPr>
              <a:t>			        severity_definition = “mvs_factor”,</a:t>
            </a:r>
          </a:p>
          <a:p>
            <a:r>
              <a:rPr lang="en-US" dirty="0">
                <a:solidFill>
                  <a:schemeClr val="accent5">
                    <a:lumMod val="20000"/>
                    <a:lumOff val="80000"/>
                  </a:schemeClr>
                </a:solidFill>
              </a:rPr>
              <a:t>			        denominator = “all diarrhea”,</a:t>
            </a:r>
          </a:p>
          <a:p>
            <a:r>
              <a:rPr lang="en-US" dirty="0">
                <a:solidFill>
                  <a:schemeClr val="accent5">
                    <a:lumMod val="20000"/>
                    <a:lumOff val="80000"/>
                  </a:schemeClr>
                </a:solidFill>
              </a:rPr>
              <a:t>			        antibiotics = “overall”)</a:t>
            </a:r>
          </a:p>
        </p:txBody>
      </p:sp>
      <p:sp>
        <p:nvSpPr>
          <p:cNvPr id="4" name="TextBox 3">
            <a:extLst>
              <a:ext uri="{FF2B5EF4-FFF2-40B4-BE49-F238E27FC236}">
                <a16:creationId xmlns:a16="http://schemas.microsoft.com/office/drawing/2014/main" id="{C2C1606F-255F-0861-A28C-40A8ED23775A}"/>
              </a:ext>
            </a:extLst>
          </p:cNvPr>
          <p:cNvSpPr txBox="1"/>
          <p:nvPr/>
        </p:nvSpPr>
        <p:spPr>
          <a:xfrm>
            <a:off x="4665306" y="3598898"/>
            <a:ext cx="7386197" cy="2031325"/>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measure    value    severity_definition          denom    antibiotics</a:t>
            </a:r>
          </a:p>
          <a:p>
            <a:r>
              <a:rPr lang="en-US" dirty="0">
                <a:solidFill>
                  <a:schemeClr val="accent5">
                    <a:lumMod val="20000"/>
                    <a:lumOff val="80000"/>
                  </a:schemeClr>
                </a:solidFill>
              </a:rPr>
              <a:t>            se      77.1                mvs_factor    all diarrhea          overall</a:t>
            </a:r>
          </a:p>
          <a:p>
            <a:r>
              <a:rPr lang="en-US" dirty="0">
                <a:solidFill>
                  <a:schemeClr val="accent5">
                    <a:lumMod val="20000"/>
                    <a:lumOff val="80000"/>
                  </a:schemeClr>
                </a:solidFill>
              </a:rPr>
              <a:t>            sp        3.5                mvs_factor    all diarrhea          overall</a:t>
            </a:r>
          </a:p>
          <a:p>
            <a:r>
              <a:rPr lang="en-US" dirty="0">
                <a:solidFill>
                  <a:schemeClr val="accent5">
                    <a:lumMod val="20000"/>
                    <a:lumOff val="80000"/>
                  </a:schemeClr>
                </a:solidFill>
              </a:rPr>
              <a:t>   diag.ac      59.2                mvs_factor    all diarrhea          overall</a:t>
            </a:r>
          </a:p>
          <a:p>
            <a:r>
              <a:rPr lang="en-US" dirty="0">
                <a:solidFill>
                  <a:schemeClr val="accent5">
                    <a:lumMod val="20000"/>
                    <a:lumOff val="80000"/>
                  </a:schemeClr>
                </a:solidFill>
              </a:rPr>
              <a:t>     pv.pos     71.3                mvs_factor    all diarrhea          overall</a:t>
            </a:r>
          </a:p>
          <a:p>
            <a:r>
              <a:rPr lang="en-US" dirty="0">
                <a:solidFill>
                  <a:schemeClr val="accent5">
                    <a:lumMod val="20000"/>
                    <a:lumOff val="80000"/>
                  </a:schemeClr>
                </a:solidFill>
              </a:rPr>
              <a:t>     pv.neg       4.7                mvs_factor    all diarrhea          overall</a:t>
            </a:r>
          </a:p>
        </p:txBody>
      </p:sp>
    </p:spTree>
    <p:extLst>
      <p:ext uri="{BB962C8B-B14F-4D97-AF65-F5344CB8AC3E}">
        <p14:creationId xmlns:p14="http://schemas.microsoft.com/office/powerpoint/2010/main" val="2343776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D81A7-B50D-D53A-50BA-1FF3B4AFE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90360-7D1A-335F-6918-E1D953517144}"/>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864BAEC2-AC91-94D9-5AB8-CDD5AE25EA5F}"/>
              </a:ext>
            </a:extLst>
          </p:cNvPr>
          <p:cNvSpPr>
            <a:spLocks noGrp="1"/>
          </p:cNvSpPr>
          <p:nvPr>
            <p:ph type="sldNum" sz="quarter" idx="12"/>
          </p:nvPr>
        </p:nvSpPr>
        <p:spPr/>
        <p:txBody>
          <a:bodyPr/>
          <a:lstStyle/>
          <a:p>
            <a:fld id="{B5CEABB6-07DC-46E8-9B57-56EC44A396E5}" type="slidenum">
              <a:rPr lang="en-US" smtClean="0"/>
              <a:pPr/>
              <a:t>43</a:t>
            </a:fld>
            <a:endParaRPr lang="en-US"/>
          </a:p>
        </p:txBody>
      </p:sp>
      <p:sp>
        <p:nvSpPr>
          <p:cNvPr id="9" name="TextBox 8">
            <a:extLst>
              <a:ext uri="{FF2B5EF4-FFF2-40B4-BE49-F238E27FC236}">
                <a16:creationId xmlns:a16="http://schemas.microsoft.com/office/drawing/2014/main" id="{DA7082F8-8E1A-69F5-CA25-22E90818312B}"/>
              </a:ext>
            </a:extLst>
          </p:cNvPr>
          <p:cNvSpPr txBox="1"/>
          <p:nvPr/>
        </p:nvSpPr>
        <p:spPr>
          <a:xfrm>
            <a:off x="2609102" y="2945664"/>
            <a:ext cx="6973098" cy="1754326"/>
          </a:xfrm>
          <a:prstGeom prst="rect">
            <a:avLst/>
          </a:prstGeom>
          <a:solidFill>
            <a:schemeClr val="bg2">
              <a:lumMod val="10000"/>
            </a:schemeClr>
          </a:solidFill>
        </p:spPr>
        <p:txBody>
          <a:bodyPr wrap="square" rtlCol="0">
            <a:spAutoFit/>
          </a:bodyPr>
          <a:lstStyle/>
          <a:p>
            <a:r>
              <a:rPr lang="en-US" dirty="0">
                <a:solidFill>
                  <a:schemeClr val="accent5">
                    <a:lumMod val="20000"/>
                    <a:lumOff val="80000"/>
                  </a:schemeClr>
                </a:solidFill>
              </a:rPr>
              <a:t>definitions_severity = c(“mvs_factor”, “mvs_or_dysentery_factor”, </a:t>
            </a:r>
          </a:p>
          <a:p>
            <a:r>
              <a:rPr lang="en-US" dirty="0">
                <a:solidFill>
                  <a:schemeClr val="accent5">
                    <a:lumMod val="20000"/>
                    <a:lumOff val="80000"/>
                  </a:schemeClr>
                </a:solidFill>
              </a:rPr>
              <a:t>                                           “clark_factor”, “gems_msd_factor”)</a:t>
            </a:r>
          </a:p>
          <a:p>
            <a:r>
              <a:rPr lang="en-US" dirty="0">
                <a:solidFill>
                  <a:schemeClr val="accent5">
                    <a:lumMod val="20000"/>
                    <a:lumOff val="80000"/>
                  </a:schemeClr>
                </a:solidFill>
              </a:rPr>
              <a:t>denom = c(“all diarrhea”, “shigella”)</a:t>
            </a:r>
          </a:p>
          <a:p>
            <a:r>
              <a:rPr lang="en-US" dirty="0">
                <a:solidFill>
                  <a:schemeClr val="accent5">
                    <a:lumMod val="20000"/>
                    <a:lumOff val="80000"/>
                  </a:schemeClr>
                </a:solidFill>
              </a:rPr>
              <a:t>antibiotics = c(“overall”, “antibiotics”, “no antibiotics”)</a:t>
            </a:r>
          </a:p>
          <a:p>
            <a:endParaRPr lang="en-US" dirty="0">
              <a:solidFill>
                <a:schemeClr val="accent5">
                  <a:lumMod val="20000"/>
                  <a:lumOff val="80000"/>
                </a:schemeClr>
              </a:solidFill>
            </a:endParaRPr>
          </a:p>
          <a:p>
            <a:r>
              <a:rPr lang="en-US" dirty="0">
                <a:solidFill>
                  <a:schemeClr val="accent5">
                    <a:lumMod val="20000"/>
                    <a:lumOff val="80000"/>
                  </a:schemeClr>
                </a:solidFill>
              </a:rPr>
              <a:t>diagnostic accuracy = </a:t>
            </a:r>
            <a:r>
              <a:rPr lang="en-US" dirty="0" err="1">
                <a:solidFill>
                  <a:schemeClr val="accent5">
                    <a:lumMod val="20000"/>
                    <a:lumOff val="80000"/>
                  </a:schemeClr>
                </a:solidFill>
              </a:rPr>
              <a:t>data.frame</a:t>
            </a:r>
            <a:r>
              <a:rPr lang="en-US" dirty="0">
                <a:solidFill>
                  <a:schemeClr val="accent5">
                    <a:lumMod val="20000"/>
                    <a:lumOff val="80000"/>
                  </a:schemeClr>
                </a:solidFill>
              </a:rPr>
              <a:t>()</a:t>
            </a:r>
          </a:p>
        </p:txBody>
      </p:sp>
    </p:spTree>
    <p:extLst>
      <p:ext uri="{BB962C8B-B14F-4D97-AF65-F5344CB8AC3E}">
        <p14:creationId xmlns:p14="http://schemas.microsoft.com/office/powerpoint/2010/main" val="3269472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B5E7B-5E04-8881-9B12-A1FF1D62B5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2A7C0F-ECE4-AD2E-7854-673012731B73}"/>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FE24C30A-6E12-D408-0E5F-B57672887219}"/>
              </a:ext>
            </a:extLst>
          </p:cNvPr>
          <p:cNvSpPr>
            <a:spLocks noGrp="1"/>
          </p:cNvSpPr>
          <p:nvPr>
            <p:ph type="sldNum" sz="quarter" idx="12"/>
          </p:nvPr>
        </p:nvSpPr>
        <p:spPr/>
        <p:txBody>
          <a:bodyPr/>
          <a:lstStyle/>
          <a:p>
            <a:fld id="{B5CEABB6-07DC-46E8-9B57-56EC44A396E5}" type="slidenum">
              <a:rPr lang="en-US" smtClean="0"/>
              <a:pPr/>
              <a:t>44</a:t>
            </a:fld>
            <a:endParaRPr lang="en-US"/>
          </a:p>
        </p:txBody>
      </p:sp>
      <p:sp>
        <p:nvSpPr>
          <p:cNvPr id="3" name="TextBox 2">
            <a:extLst>
              <a:ext uri="{FF2B5EF4-FFF2-40B4-BE49-F238E27FC236}">
                <a16:creationId xmlns:a16="http://schemas.microsoft.com/office/drawing/2014/main" id="{49630B6D-898E-6965-C61E-0D2CA20B3EDB}"/>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a:t>
            </a:r>
            <a:r>
              <a:rPr lang="en-US" dirty="0" err="1">
                <a:solidFill>
                  <a:schemeClr val="accent5">
                    <a:lumMod val="20000"/>
                    <a:lumOff val="80000"/>
                  </a:schemeClr>
                </a:solidFill>
              </a:rPr>
              <a:t>positive_tac_or_culture</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Tree>
    <p:extLst>
      <p:ext uri="{BB962C8B-B14F-4D97-AF65-F5344CB8AC3E}">
        <p14:creationId xmlns:p14="http://schemas.microsoft.com/office/powerpoint/2010/main" val="1846963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609C47-607C-9E81-ACF7-954E923825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8CDCF9-46B6-701E-EE3A-D54F8C82664D}"/>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55D94FB6-2DAE-A6E8-A137-9C416FFB0860}"/>
              </a:ext>
            </a:extLst>
          </p:cNvPr>
          <p:cNvSpPr>
            <a:spLocks noGrp="1"/>
          </p:cNvSpPr>
          <p:nvPr>
            <p:ph type="sldNum" sz="quarter" idx="12"/>
          </p:nvPr>
        </p:nvSpPr>
        <p:spPr/>
        <p:txBody>
          <a:bodyPr/>
          <a:lstStyle/>
          <a:p>
            <a:fld id="{B5CEABB6-07DC-46E8-9B57-56EC44A396E5}" type="slidenum">
              <a:rPr lang="en-US" smtClean="0"/>
              <a:pPr/>
              <a:t>45</a:t>
            </a:fld>
            <a:endParaRPr lang="en-US"/>
          </a:p>
        </p:txBody>
      </p:sp>
      <p:sp>
        <p:nvSpPr>
          <p:cNvPr id="3" name="TextBox 2">
            <a:extLst>
              <a:ext uri="{FF2B5EF4-FFF2-40B4-BE49-F238E27FC236}">
                <a16:creationId xmlns:a16="http://schemas.microsoft.com/office/drawing/2014/main" id="{5D3EA5D0-6BE2-3C9A-B9F3-397804836F1A}"/>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a:t>
            </a:r>
            <a:r>
              <a:rPr lang="en-US" dirty="0" err="1">
                <a:solidFill>
                  <a:schemeClr val="accent5">
                    <a:lumMod val="20000"/>
                    <a:lumOff val="80000"/>
                  </a:schemeClr>
                </a:solidFill>
              </a:rPr>
              <a:t>positive_tac_or_culture</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4" name="Oval 3">
            <a:extLst>
              <a:ext uri="{FF2B5EF4-FFF2-40B4-BE49-F238E27FC236}">
                <a16:creationId xmlns:a16="http://schemas.microsoft.com/office/drawing/2014/main" id="{12364CFA-8D3A-2873-C23C-EA649C19CAFF}"/>
              </a:ext>
            </a:extLst>
          </p:cNvPr>
          <p:cNvSpPr/>
          <p:nvPr/>
        </p:nvSpPr>
        <p:spPr>
          <a:xfrm>
            <a:off x="687549" y="1513594"/>
            <a:ext cx="3198652" cy="543807"/>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63652B4-EED5-C918-1A61-169643349B9A}"/>
              </a:ext>
            </a:extLst>
          </p:cNvPr>
          <p:cNvCxnSpPr>
            <a:cxnSpLocks/>
            <a:stCxn id="4" idx="6"/>
            <a:endCxn id="7" idx="0"/>
          </p:cNvCxnSpPr>
          <p:nvPr/>
        </p:nvCxnSpPr>
        <p:spPr>
          <a:xfrm>
            <a:off x="3886201" y="1785498"/>
            <a:ext cx="5206248" cy="3906825"/>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4D20A85-ECE8-B1F2-2487-0FE8D89AEDBD}"/>
              </a:ext>
            </a:extLst>
          </p:cNvPr>
          <p:cNvSpPr/>
          <p:nvPr/>
        </p:nvSpPr>
        <p:spPr>
          <a:xfrm>
            <a:off x="8051717" y="5692323"/>
            <a:ext cx="2081463" cy="926431"/>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Outermost for-loop: severity definitions</a:t>
            </a:r>
          </a:p>
        </p:txBody>
      </p:sp>
      <p:sp>
        <p:nvSpPr>
          <p:cNvPr id="11" name="Oval 10">
            <a:extLst>
              <a:ext uri="{FF2B5EF4-FFF2-40B4-BE49-F238E27FC236}">
                <a16:creationId xmlns:a16="http://schemas.microsoft.com/office/drawing/2014/main" id="{0EC506D4-4EB1-31BE-344F-0DAE9F96E017}"/>
              </a:ext>
            </a:extLst>
          </p:cNvPr>
          <p:cNvSpPr/>
          <p:nvPr/>
        </p:nvSpPr>
        <p:spPr>
          <a:xfrm>
            <a:off x="10296819" y="5230766"/>
            <a:ext cx="336346" cy="332733"/>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8BCD808-6293-77DE-C7F2-E31795CEAFD1}"/>
              </a:ext>
            </a:extLst>
          </p:cNvPr>
          <p:cNvCxnSpPr>
            <a:cxnSpLocks/>
            <a:stCxn id="11" idx="4"/>
            <a:endCxn id="7" idx="0"/>
          </p:cNvCxnSpPr>
          <p:nvPr/>
        </p:nvCxnSpPr>
        <p:spPr>
          <a:xfrm flipH="1">
            <a:off x="9092449" y="5563499"/>
            <a:ext cx="1372543" cy="128824"/>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995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D8943-196B-94E3-EFFF-EF8C7418A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CF0F2E-BEA6-1E11-AC4C-47BF23C26C6D}"/>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364267F1-D39D-9554-45D2-ED3C61B100D3}"/>
              </a:ext>
            </a:extLst>
          </p:cNvPr>
          <p:cNvSpPr>
            <a:spLocks noGrp="1"/>
          </p:cNvSpPr>
          <p:nvPr>
            <p:ph type="sldNum" sz="quarter" idx="12"/>
          </p:nvPr>
        </p:nvSpPr>
        <p:spPr/>
        <p:txBody>
          <a:bodyPr/>
          <a:lstStyle/>
          <a:p>
            <a:fld id="{B5CEABB6-07DC-46E8-9B57-56EC44A396E5}" type="slidenum">
              <a:rPr lang="en-US" smtClean="0"/>
              <a:pPr/>
              <a:t>46</a:t>
            </a:fld>
            <a:endParaRPr lang="en-US"/>
          </a:p>
        </p:txBody>
      </p:sp>
      <p:sp>
        <p:nvSpPr>
          <p:cNvPr id="3" name="TextBox 2">
            <a:extLst>
              <a:ext uri="{FF2B5EF4-FFF2-40B4-BE49-F238E27FC236}">
                <a16:creationId xmlns:a16="http://schemas.microsoft.com/office/drawing/2014/main" id="{A10E77F6-6255-9521-C09C-C9175A9F0BF5}"/>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a:t>
            </a:r>
            <a:r>
              <a:rPr lang="en-US" dirty="0" err="1">
                <a:solidFill>
                  <a:schemeClr val="accent5">
                    <a:lumMod val="20000"/>
                    <a:lumOff val="80000"/>
                  </a:schemeClr>
                </a:solidFill>
              </a:rPr>
              <a:t>positive_tac_or_culture</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11" name="Oval 10">
            <a:extLst>
              <a:ext uri="{FF2B5EF4-FFF2-40B4-BE49-F238E27FC236}">
                <a16:creationId xmlns:a16="http://schemas.microsoft.com/office/drawing/2014/main" id="{B03FF9C4-DCD2-7A80-4317-0939D9A433E9}"/>
              </a:ext>
            </a:extLst>
          </p:cNvPr>
          <p:cNvSpPr/>
          <p:nvPr/>
        </p:nvSpPr>
        <p:spPr>
          <a:xfrm>
            <a:off x="1380162" y="1875545"/>
            <a:ext cx="1467813" cy="467606"/>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DB899C4-ED6F-0EC6-4FDC-8FB45C36AB2B}"/>
              </a:ext>
            </a:extLst>
          </p:cNvPr>
          <p:cNvCxnSpPr>
            <a:cxnSpLocks/>
            <a:stCxn id="11" idx="6"/>
            <a:endCxn id="13" idx="0"/>
          </p:cNvCxnSpPr>
          <p:nvPr/>
        </p:nvCxnSpPr>
        <p:spPr>
          <a:xfrm>
            <a:off x="2847975" y="2109348"/>
            <a:ext cx="6244474" cy="3582975"/>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E6614A17-69EF-DB54-5472-89B8DA1A258C}"/>
              </a:ext>
            </a:extLst>
          </p:cNvPr>
          <p:cNvSpPr/>
          <p:nvPr/>
        </p:nvSpPr>
        <p:spPr>
          <a:xfrm>
            <a:off x="8051717" y="5692323"/>
            <a:ext cx="2081463" cy="926431"/>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Middle for-loop: denominator</a:t>
            </a:r>
          </a:p>
        </p:txBody>
      </p:sp>
      <p:sp>
        <p:nvSpPr>
          <p:cNvPr id="14" name="Oval 13">
            <a:extLst>
              <a:ext uri="{FF2B5EF4-FFF2-40B4-BE49-F238E27FC236}">
                <a16:creationId xmlns:a16="http://schemas.microsoft.com/office/drawing/2014/main" id="{63CE1C5A-8A73-F01E-03CD-A58E22882FBD}"/>
              </a:ext>
            </a:extLst>
          </p:cNvPr>
          <p:cNvSpPr/>
          <p:nvPr/>
        </p:nvSpPr>
        <p:spPr>
          <a:xfrm>
            <a:off x="10458744" y="5230766"/>
            <a:ext cx="336346" cy="332733"/>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6A391F1-7F64-E46F-7CCE-54EE3A191804}"/>
              </a:ext>
            </a:extLst>
          </p:cNvPr>
          <p:cNvCxnSpPr>
            <a:cxnSpLocks/>
            <a:stCxn id="14" idx="4"/>
            <a:endCxn id="13" idx="0"/>
          </p:cNvCxnSpPr>
          <p:nvPr/>
        </p:nvCxnSpPr>
        <p:spPr>
          <a:xfrm flipH="1">
            <a:off x="9092449" y="5563499"/>
            <a:ext cx="1534468" cy="12882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366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9A2C5-E3E0-5C04-54B3-AB61A3F55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A1F61-61B5-1B03-20F7-05C113C32E0F}"/>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641DEB9A-6D7A-8FC5-C3FF-CC89228BCFE1}"/>
              </a:ext>
            </a:extLst>
          </p:cNvPr>
          <p:cNvSpPr>
            <a:spLocks noGrp="1"/>
          </p:cNvSpPr>
          <p:nvPr>
            <p:ph type="sldNum" sz="quarter" idx="12"/>
          </p:nvPr>
        </p:nvSpPr>
        <p:spPr/>
        <p:txBody>
          <a:bodyPr/>
          <a:lstStyle/>
          <a:p>
            <a:fld id="{B5CEABB6-07DC-46E8-9B57-56EC44A396E5}" type="slidenum">
              <a:rPr lang="en-US" smtClean="0"/>
              <a:pPr/>
              <a:t>47</a:t>
            </a:fld>
            <a:endParaRPr lang="en-US"/>
          </a:p>
        </p:txBody>
      </p:sp>
      <p:sp>
        <p:nvSpPr>
          <p:cNvPr id="3" name="TextBox 2">
            <a:extLst>
              <a:ext uri="{FF2B5EF4-FFF2-40B4-BE49-F238E27FC236}">
                <a16:creationId xmlns:a16="http://schemas.microsoft.com/office/drawing/2014/main" id="{A926E381-2BE3-3250-A827-834E8A9D0F4F}"/>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a:t>
            </a:r>
            <a:r>
              <a:rPr lang="en-US" dirty="0" err="1">
                <a:solidFill>
                  <a:schemeClr val="accent5">
                    <a:lumMod val="20000"/>
                    <a:lumOff val="80000"/>
                  </a:schemeClr>
                </a:solidFill>
              </a:rPr>
              <a:t>positive_tac_or_culture</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11" name="Oval 10">
            <a:extLst>
              <a:ext uri="{FF2B5EF4-FFF2-40B4-BE49-F238E27FC236}">
                <a16:creationId xmlns:a16="http://schemas.microsoft.com/office/drawing/2014/main" id="{BDB46C1A-8B4C-DB5A-D0C2-AF708D337940}"/>
              </a:ext>
            </a:extLst>
          </p:cNvPr>
          <p:cNvSpPr/>
          <p:nvPr/>
        </p:nvSpPr>
        <p:spPr>
          <a:xfrm>
            <a:off x="1380162" y="2381249"/>
            <a:ext cx="9246755" cy="160972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3CC0452-66A1-3895-05BB-BB48F637F239}"/>
              </a:ext>
            </a:extLst>
          </p:cNvPr>
          <p:cNvCxnSpPr>
            <a:cxnSpLocks/>
            <a:stCxn id="11" idx="4"/>
            <a:endCxn id="13" idx="0"/>
          </p:cNvCxnSpPr>
          <p:nvPr/>
        </p:nvCxnSpPr>
        <p:spPr>
          <a:xfrm>
            <a:off x="6003540" y="3990974"/>
            <a:ext cx="3088909" cy="17013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A3806442-A284-E897-0C2C-B0BCAEF82ECB}"/>
              </a:ext>
            </a:extLst>
          </p:cNvPr>
          <p:cNvSpPr/>
          <p:nvPr/>
        </p:nvSpPr>
        <p:spPr>
          <a:xfrm>
            <a:off x="8051717" y="5692323"/>
            <a:ext cx="2081463" cy="926431"/>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Middle for-loop: denominator</a:t>
            </a:r>
          </a:p>
        </p:txBody>
      </p:sp>
    </p:spTree>
    <p:extLst>
      <p:ext uri="{BB962C8B-B14F-4D97-AF65-F5344CB8AC3E}">
        <p14:creationId xmlns:p14="http://schemas.microsoft.com/office/powerpoint/2010/main" val="1565031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2A3FB-E041-17F7-2BC6-8CCFD218A8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EE88CD-B8AE-84DA-58C5-6B1A5E5388A4}"/>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2B13E03C-6683-99CB-4627-F2304D4E9843}"/>
              </a:ext>
            </a:extLst>
          </p:cNvPr>
          <p:cNvSpPr>
            <a:spLocks noGrp="1"/>
          </p:cNvSpPr>
          <p:nvPr>
            <p:ph type="sldNum" sz="quarter" idx="12"/>
          </p:nvPr>
        </p:nvSpPr>
        <p:spPr/>
        <p:txBody>
          <a:bodyPr/>
          <a:lstStyle/>
          <a:p>
            <a:fld id="{B5CEABB6-07DC-46E8-9B57-56EC44A396E5}" type="slidenum">
              <a:rPr lang="en-US" smtClean="0"/>
              <a:pPr/>
              <a:t>48</a:t>
            </a:fld>
            <a:endParaRPr lang="en-US"/>
          </a:p>
        </p:txBody>
      </p:sp>
      <p:sp>
        <p:nvSpPr>
          <p:cNvPr id="3" name="TextBox 2">
            <a:extLst>
              <a:ext uri="{FF2B5EF4-FFF2-40B4-BE49-F238E27FC236}">
                <a16:creationId xmlns:a16="http://schemas.microsoft.com/office/drawing/2014/main" id="{8F8E4F6A-201A-6D7B-7C1F-B042CF891552}"/>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a:t>
            </a:r>
            <a:r>
              <a:rPr lang="en-US" dirty="0" err="1">
                <a:solidFill>
                  <a:schemeClr val="accent5">
                    <a:lumMod val="20000"/>
                    <a:lumOff val="80000"/>
                  </a:schemeClr>
                </a:solidFill>
              </a:rPr>
              <a:t>positive_tac_or_culture</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11" name="Oval 10">
            <a:extLst>
              <a:ext uri="{FF2B5EF4-FFF2-40B4-BE49-F238E27FC236}">
                <a16:creationId xmlns:a16="http://schemas.microsoft.com/office/drawing/2014/main" id="{C6562C4E-155D-0BF9-A238-AAD1D8DBAB00}"/>
              </a:ext>
            </a:extLst>
          </p:cNvPr>
          <p:cNvSpPr/>
          <p:nvPr/>
        </p:nvSpPr>
        <p:spPr>
          <a:xfrm>
            <a:off x="1380162" y="2381249"/>
            <a:ext cx="9246755" cy="160972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AD780B27-36D9-6656-D854-4AE6C4C51B12}"/>
              </a:ext>
            </a:extLst>
          </p:cNvPr>
          <p:cNvCxnSpPr>
            <a:cxnSpLocks/>
            <a:stCxn id="11" idx="4"/>
            <a:endCxn id="13" idx="0"/>
          </p:cNvCxnSpPr>
          <p:nvPr/>
        </p:nvCxnSpPr>
        <p:spPr>
          <a:xfrm>
            <a:off x="6003540" y="3990974"/>
            <a:ext cx="3088909" cy="170134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00907B5C-D456-268F-619D-CAF7444347DB}"/>
              </a:ext>
            </a:extLst>
          </p:cNvPr>
          <p:cNvSpPr/>
          <p:nvPr/>
        </p:nvSpPr>
        <p:spPr>
          <a:xfrm>
            <a:off x="8051717" y="5692323"/>
            <a:ext cx="2081463" cy="926431"/>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Middle for-loop: denominator</a:t>
            </a:r>
          </a:p>
        </p:txBody>
      </p:sp>
      <p:sp>
        <p:nvSpPr>
          <p:cNvPr id="4" name="Oval 3">
            <a:extLst>
              <a:ext uri="{FF2B5EF4-FFF2-40B4-BE49-F238E27FC236}">
                <a16:creationId xmlns:a16="http://schemas.microsoft.com/office/drawing/2014/main" id="{BCC87F64-9EA1-0E83-8808-238C11459C3E}"/>
              </a:ext>
            </a:extLst>
          </p:cNvPr>
          <p:cNvSpPr/>
          <p:nvPr/>
        </p:nvSpPr>
        <p:spPr>
          <a:xfrm>
            <a:off x="4000500" y="2762250"/>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292F18A-6BB6-5BAB-D5A7-6F678EA2ED33}"/>
              </a:ext>
            </a:extLst>
          </p:cNvPr>
          <p:cNvSpPr/>
          <p:nvPr/>
        </p:nvSpPr>
        <p:spPr>
          <a:xfrm>
            <a:off x="4248150" y="3057525"/>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812BEF9-F55A-E2D1-8131-3DFC9035A265}"/>
              </a:ext>
            </a:extLst>
          </p:cNvPr>
          <p:cNvSpPr/>
          <p:nvPr/>
        </p:nvSpPr>
        <p:spPr>
          <a:xfrm>
            <a:off x="10103113" y="5246202"/>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279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0C580-1C1D-36F0-4E8A-A8BA642DF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19CFF8-7EE1-C044-CD3B-3615FA79E0FF}"/>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3C71DAFA-7D69-2F93-972D-05FFB20D88F5}"/>
              </a:ext>
            </a:extLst>
          </p:cNvPr>
          <p:cNvSpPr>
            <a:spLocks noGrp="1"/>
          </p:cNvSpPr>
          <p:nvPr>
            <p:ph type="sldNum" sz="quarter" idx="12"/>
          </p:nvPr>
        </p:nvSpPr>
        <p:spPr/>
        <p:txBody>
          <a:bodyPr/>
          <a:lstStyle/>
          <a:p>
            <a:fld id="{B5CEABB6-07DC-46E8-9B57-56EC44A396E5}" type="slidenum">
              <a:rPr lang="en-US" smtClean="0"/>
              <a:pPr/>
              <a:t>49</a:t>
            </a:fld>
            <a:endParaRPr lang="en-US"/>
          </a:p>
        </p:txBody>
      </p:sp>
      <p:sp>
        <p:nvSpPr>
          <p:cNvPr id="3" name="TextBox 2">
            <a:extLst>
              <a:ext uri="{FF2B5EF4-FFF2-40B4-BE49-F238E27FC236}">
                <a16:creationId xmlns:a16="http://schemas.microsoft.com/office/drawing/2014/main" id="{D5997702-F865-9435-C2C8-9D00C6560752}"/>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a:t>
            </a:r>
            <a:r>
              <a:rPr lang="en-US" dirty="0" err="1">
                <a:solidFill>
                  <a:schemeClr val="accent5">
                    <a:lumMod val="20000"/>
                    <a:lumOff val="80000"/>
                  </a:schemeClr>
                </a:solidFill>
              </a:rPr>
              <a:t>positive_tac_or_culture</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11" name="Oval 10">
            <a:extLst>
              <a:ext uri="{FF2B5EF4-FFF2-40B4-BE49-F238E27FC236}">
                <a16:creationId xmlns:a16="http://schemas.microsoft.com/office/drawing/2014/main" id="{5DE61771-F742-5D23-E0F7-ECDE26CD8DB6}"/>
              </a:ext>
            </a:extLst>
          </p:cNvPr>
          <p:cNvSpPr/>
          <p:nvPr/>
        </p:nvSpPr>
        <p:spPr>
          <a:xfrm>
            <a:off x="1771650" y="2154198"/>
            <a:ext cx="1809750" cy="474702"/>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896637D7-B8D9-625C-E391-A4FD8B8BCBB9}"/>
              </a:ext>
            </a:extLst>
          </p:cNvPr>
          <p:cNvCxnSpPr>
            <a:cxnSpLocks/>
            <a:stCxn id="11" idx="4"/>
            <a:endCxn id="13" idx="0"/>
          </p:cNvCxnSpPr>
          <p:nvPr/>
        </p:nvCxnSpPr>
        <p:spPr>
          <a:xfrm>
            <a:off x="2676525" y="2628900"/>
            <a:ext cx="6415924" cy="306342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2922AAC9-97C0-8F02-D4DB-824207A95B59}"/>
              </a:ext>
            </a:extLst>
          </p:cNvPr>
          <p:cNvSpPr/>
          <p:nvPr/>
        </p:nvSpPr>
        <p:spPr>
          <a:xfrm>
            <a:off x="8051717" y="5692323"/>
            <a:ext cx="2081463" cy="926431"/>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Inner for-loop: antibiotic treatment</a:t>
            </a:r>
          </a:p>
        </p:txBody>
      </p:sp>
      <p:sp>
        <p:nvSpPr>
          <p:cNvPr id="16" name="Oval 15">
            <a:extLst>
              <a:ext uri="{FF2B5EF4-FFF2-40B4-BE49-F238E27FC236}">
                <a16:creationId xmlns:a16="http://schemas.microsoft.com/office/drawing/2014/main" id="{9ADA7577-37C3-0BF8-10C0-0B7B7EEF6B97}"/>
              </a:ext>
            </a:extLst>
          </p:cNvPr>
          <p:cNvSpPr/>
          <p:nvPr/>
        </p:nvSpPr>
        <p:spPr>
          <a:xfrm>
            <a:off x="10639719" y="5230766"/>
            <a:ext cx="336346" cy="332733"/>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44DA64E-12CD-CF9E-5AD3-6A55D6DB79C6}"/>
              </a:ext>
            </a:extLst>
          </p:cNvPr>
          <p:cNvCxnSpPr>
            <a:cxnSpLocks/>
            <a:stCxn id="16" idx="4"/>
          </p:cNvCxnSpPr>
          <p:nvPr/>
        </p:nvCxnSpPr>
        <p:spPr>
          <a:xfrm flipH="1">
            <a:off x="9273424" y="5563499"/>
            <a:ext cx="1534468" cy="12882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345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72518"/>
            <a:ext cx="10405174" cy="1326514"/>
          </a:xfrm>
        </p:spPr>
        <p:txBody>
          <a:bodyPr/>
          <a:lstStyle/>
          <a:p>
            <a:r>
              <a:rPr lang="en-US" dirty="0"/>
              <a:t>basics</a:t>
            </a:r>
            <a:endParaRPr lang="en-ZA"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a:t>
            </a:fld>
            <a:endParaRPr lang="en-US"/>
          </a:p>
        </p:txBody>
      </p:sp>
      <p:sp>
        <p:nvSpPr>
          <p:cNvPr id="6" name="TextBox 5">
            <a:extLst>
              <a:ext uri="{FF2B5EF4-FFF2-40B4-BE49-F238E27FC236}">
                <a16:creationId xmlns:a16="http://schemas.microsoft.com/office/drawing/2014/main" id="{886F3FE5-E664-EAF7-95BB-33C7581DF5ED}"/>
              </a:ext>
            </a:extLst>
          </p:cNvPr>
          <p:cNvSpPr txBox="1"/>
          <p:nvPr/>
        </p:nvSpPr>
        <p:spPr>
          <a:xfrm>
            <a:off x="893064" y="1852365"/>
            <a:ext cx="4587080" cy="2862322"/>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4"/>
                </a:solidFill>
              </a:rPr>
              <a:t>for</a:t>
            </a:r>
            <a:r>
              <a:rPr lang="en-US">
                <a:solidFill>
                  <a:schemeClr val="accent5">
                    <a:lumMod val="20000"/>
                    <a:lumOff val="80000"/>
                  </a:schemeClr>
                </a:solidFill>
              </a:rPr>
              <a:t> (x </a:t>
            </a:r>
            <a:r>
              <a:rPr lang="en-US">
                <a:solidFill>
                  <a:schemeClr val="accent4"/>
                </a:solidFill>
              </a:rPr>
              <a:t>in</a:t>
            </a:r>
            <a:r>
              <a:rPr lang="en-US">
                <a:solidFill>
                  <a:schemeClr val="accent5">
                    <a:lumMod val="20000"/>
                    <a:lumOff val="80000"/>
                  </a:schemeClr>
                </a:solidFill>
              </a:rPr>
              <a:t> 1:10) {</a:t>
            </a:r>
          </a:p>
          <a:p>
            <a:r>
              <a:rPr lang="en-US">
                <a:solidFill>
                  <a:schemeClr val="accent5">
                    <a:lumMod val="20000"/>
                    <a:lumOff val="80000"/>
                  </a:schemeClr>
                </a:solidFill>
              </a:rPr>
              <a:t>print(x)</a:t>
            </a:r>
          </a:p>
          <a:p>
            <a:r>
              <a:rPr lang="en-US">
                <a:solidFill>
                  <a:schemeClr val="accent5">
                    <a:lumMod val="20000"/>
                    <a:lumOff val="80000"/>
                  </a:schemeClr>
                </a:solidFill>
              </a:rPr>
              <a:t>}</a:t>
            </a:r>
            <a:endParaRPr lang="en-US">
              <a:solidFill>
                <a:schemeClr val="accent4"/>
              </a:solidFill>
            </a:endParaRPr>
          </a:p>
          <a:p>
            <a:r>
              <a:rPr lang="en-US">
                <a:solidFill>
                  <a:schemeClr val="accent5">
                    <a:lumMod val="75000"/>
                  </a:schemeClr>
                </a:solidFill>
              </a:rPr>
              <a:t>&gt; [1] 1</a:t>
            </a:r>
          </a:p>
          <a:p>
            <a:r>
              <a:rPr lang="en-US">
                <a:solidFill>
                  <a:schemeClr val="accent5">
                    <a:lumMod val="75000"/>
                  </a:schemeClr>
                </a:solidFill>
              </a:rPr>
              <a:t>&gt; [1] 2</a:t>
            </a:r>
          </a:p>
          <a:p>
            <a:r>
              <a:rPr lang="en-US">
                <a:solidFill>
                  <a:schemeClr val="accent5">
                    <a:lumMod val="75000"/>
                  </a:schemeClr>
                </a:solidFill>
              </a:rPr>
              <a:t>&gt; [1] 3</a:t>
            </a:r>
          </a:p>
          <a:p>
            <a:r>
              <a:rPr lang="en-US">
                <a:solidFill>
                  <a:schemeClr val="accent5">
                    <a:lumMod val="75000"/>
                  </a:schemeClr>
                </a:solidFill>
              </a:rPr>
              <a:t>&gt; [1] 4</a:t>
            </a:r>
          </a:p>
          <a:p>
            <a:r>
              <a:rPr lang="en-US">
                <a:solidFill>
                  <a:schemeClr val="accent5">
                    <a:lumMod val="75000"/>
                  </a:schemeClr>
                </a:solidFill>
              </a:rPr>
              <a:t>&gt; [1] 5</a:t>
            </a:r>
          </a:p>
          <a:p>
            <a:r>
              <a:rPr lang="en-US">
                <a:solidFill>
                  <a:schemeClr val="accent5">
                    <a:lumMod val="75000"/>
                  </a:schemeClr>
                </a:solidFill>
              </a:rPr>
              <a:t>…</a:t>
            </a:r>
          </a:p>
        </p:txBody>
      </p:sp>
      <p:sp>
        <p:nvSpPr>
          <p:cNvPr id="7" name="TextBox 6">
            <a:extLst>
              <a:ext uri="{FF2B5EF4-FFF2-40B4-BE49-F238E27FC236}">
                <a16:creationId xmlns:a16="http://schemas.microsoft.com/office/drawing/2014/main" id="{7F4FBD94-7628-5A29-A920-FA907A06BF14}"/>
              </a:ext>
            </a:extLst>
          </p:cNvPr>
          <p:cNvSpPr txBox="1"/>
          <p:nvPr/>
        </p:nvSpPr>
        <p:spPr>
          <a:xfrm>
            <a:off x="6560901" y="1852365"/>
            <a:ext cx="4587080"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vec</a:t>
            </a:r>
            <a:r>
              <a:rPr lang="en-US" dirty="0">
                <a:solidFill>
                  <a:schemeClr val="accent5">
                    <a:lumMod val="20000"/>
                    <a:lumOff val="80000"/>
                  </a:schemeClr>
                </a:solidFill>
              </a:rPr>
              <a:t>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err="1">
                <a:solidFill>
                  <a:schemeClr val="accent5">
                    <a:lumMod val="20000"/>
                    <a:lumOff val="80000"/>
                  </a:schemeClr>
                </a:solidFill>
              </a:rPr>
              <a:t>vec</a:t>
            </a:r>
            <a:r>
              <a:rPr lang="en-US" dirty="0">
                <a:solidFill>
                  <a:schemeClr val="accent5">
                    <a:lumMod val="20000"/>
                    <a:lumOff val="80000"/>
                  </a:schemeClr>
                </a:solidFill>
              </a:rPr>
              <a:t>[i]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a:t>
            </a:r>
            <a:r>
              <a:rPr lang="en-US" dirty="0" err="1">
                <a:solidFill>
                  <a:schemeClr val="accent5">
                    <a:lumMod val="20000"/>
                    <a:lumOff val="80000"/>
                  </a:schemeClr>
                </a:solidFill>
              </a:rPr>
              <a:t>vec</a:t>
            </a:r>
            <a:r>
              <a:rPr lang="en-US" dirty="0">
                <a:solidFill>
                  <a:schemeClr val="accent5">
                    <a:lumMod val="20000"/>
                    <a:lumOff val="80000"/>
                  </a:schemeClr>
                </a:solidFill>
              </a:rPr>
              <a:t>)</a:t>
            </a:r>
          </a:p>
          <a:p>
            <a:r>
              <a:rPr lang="en-US" dirty="0">
                <a:solidFill>
                  <a:schemeClr val="accent5">
                    <a:lumMod val="75000"/>
                  </a:schemeClr>
                </a:solidFill>
              </a:rPr>
              <a:t>&gt; [1] 1 2 3 4 5 6 7 8 9 10</a:t>
            </a:r>
          </a:p>
        </p:txBody>
      </p:sp>
    </p:spTree>
    <p:extLst>
      <p:ext uri="{BB962C8B-B14F-4D97-AF65-F5344CB8AC3E}">
        <p14:creationId xmlns:p14="http://schemas.microsoft.com/office/powerpoint/2010/main" val="1041471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7B42B-C5E2-14D5-BD92-C3521F298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CF9351-5A55-27CB-E02C-B880901CCF6F}"/>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41781DCA-FEBD-8CD1-25E1-F0DE81EF46D5}"/>
              </a:ext>
            </a:extLst>
          </p:cNvPr>
          <p:cNvSpPr>
            <a:spLocks noGrp="1"/>
          </p:cNvSpPr>
          <p:nvPr>
            <p:ph type="sldNum" sz="quarter" idx="12"/>
          </p:nvPr>
        </p:nvSpPr>
        <p:spPr/>
        <p:txBody>
          <a:bodyPr/>
          <a:lstStyle/>
          <a:p>
            <a:fld id="{B5CEABB6-07DC-46E8-9B57-56EC44A396E5}" type="slidenum">
              <a:rPr lang="en-US" smtClean="0"/>
              <a:pPr/>
              <a:t>50</a:t>
            </a:fld>
            <a:endParaRPr lang="en-US"/>
          </a:p>
        </p:txBody>
      </p:sp>
      <p:sp>
        <p:nvSpPr>
          <p:cNvPr id="3" name="TextBox 2">
            <a:extLst>
              <a:ext uri="{FF2B5EF4-FFF2-40B4-BE49-F238E27FC236}">
                <a16:creationId xmlns:a16="http://schemas.microsoft.com/office/drawing/2014/main" id="{E2B9589B-F21E-94A5-6BF4-36A25291CAB5}"/>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a:t>
            </a:r>
            <a:r>
              <a:rPr lang="en-US" dirty="0" err="1">
                <a:solidFill>
                  <a:schemeClr val="accent5">
                    <a:lumMod val="20000"/>
                    <a:lumOff val="80000"/>
                  </a:schemeClr>
                </a:solidFill>
              </a:rPr>
              <a:t>positive_tac_or_culture</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11" name="Oval 10">
            <a:extLst>
              <a:ext uri="{FF2B5EF4-FFF2-40B4-BE49-F238E27FC236}">
                <a16:creationId xmlns:a16="http://schemas.microsoft.com/office/drawing/2014/main" id="{7182078C-1EA2-4E62-2558-C465AAE7B732}"/>
              </a:ext>
            </a:extLst>
          </p:cNvPr>
          <p:cNvSpPr/>
          <p:nvPr/>
        </p:nvSpPr>
        <p:spPr>
          <a:xfrm>
            <a:off x="1177226" y="3609085"/>
            <a:ext cx="6738049" cy="160972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7315D6C-3DF1-01F7-60D2-047380B13936}"/>
              </a:ext>
            </a:extLst>
          </p:cNvPr>
          <p:cNvCxnSpPr>
            <a:cxnSpLocks/>
            <a:stCxn id="11" idx="4"/>
            <a:endCxn id="13" idx="0"/>
          </p:cNvCxnSpPr>
          <p:nvPr/>
        </p:nvCxnSpPr>
        <p:spPr>
          <a:xfrm>
            <a:off x="4546251" y="5218810"/>
            <a:ext cx="4546198" cy="47351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9F8FDDCC-83A2-8082-032E-EC2FEA1FD76F}"/>
              </a:ext>
            </a:extLst>
          </p:cNvPr>
          <p:cNvSpPr/>
          <p:nvPr/>
        </p:nvSpPr>
        <p:spPr>
          <a:xfrm>
            <a:off x="8051717" y="5692323"/>
            <a:ext cx="2081463" cy="926431"/>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Inner for-loop: antibiotic treatment</a:t>
            </a:r>
          </a:p>
        </p:txBody>
      </p:sp>
    </p:spTree>
    <p:extLst>
      <p:ext uri="{BB962C8B-B14F-4D97-AF65-F5344CB8AC3E}">
        <p14:creationId xmlns:p14="http://schemas.microsoft.com/office/powerpoint/2010/main" val="3562254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7B07E-C88A-8A02-2458-3152E5D455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DD003-EEBE-882B-ACEB-8C9FF561CECA}"/>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77F2EC40-6C95-1376-FE58-E2137C527CB6}"/>
              </a:ext>
            </a:extLst>
          </p:cNvPr>
          <p:cNvSpPr>
            <a:spLocks noGrp="1"/>
          </p:cNvSpPr>
          <p:nvPr>
            <p:ph type="sldNum" sz="quarter" idx="12"/>
          </p:nvPr>
        </p:nvSpPr>
        <p:spPr/>
        <p:txBody>
          <a:bodyPr/>
          <a:lstStyle/>
          <a:p>
            <a:fld id="{B5CEABB6-07DC-46E8-9B57-56EC44A396E5}" type="slidenum">
              <a:rPr lang="en-US" smtClean="0"/>
              <a:pPr/>
              <a:t>51</a:t>
            </a:fld>
            <a:endParaRPr lang="en-US"/>
          </a:p>
        </p:txBody>
      </p:sp>
      <p:sp>
        <p:nvSpPr>
          <p:cNvPr id="3" name="TextBox 2">
            <a:extLst>
              <a:ext uri="{FF2B5EF4-FFF2-40B4-BE49-F238E27FC236}">
                <a16:creationId xmlns:a16="http://schemas.microsoft.com/office/drawing/2014/main" id="{D4F539C1-D6A1-8D53-6D2A-638517455134}"/>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a:t>
            </a:r>
            <a:r>
              <a:rPr lang="en-US" dirty="0" err="1">
                <a:solidFill>
                  <a:schemeClr val="accent5">
                    <a:lumMod val="20000"/>
                    <a:lumOff val="80000"/>
                  </a:schemeClr>
                </a:solidFill>
              </a:rPr>
              <a:t>positive_tac_or_culture</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11" name="Oval 10">
            <a:extLst>
              <a:ext uri="{FF2B5EF4-FFF2-40B4-BE49-F238E27FC236}">
                <a16:creationId xmlns:a16="http://schemas.microsoft.com/office/drawing/2014/main" id="{AA8FF110-82A7-A647-8C7B-0F4CCFA39C46}"/>
              </a:ext>
            </a:extLst>
          </p:cNvPr>
          <p:cNvSpPr/>
          <p:nvPr/>
        </p:nvSpPr>
        <p:spPr>
          <a:xfrm>
            <a:off x="1177226" y="3609085"/>
            <a:ext cx="6738049" cy="160972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740825C-F375-6D0C-EB37-27A0AD5B70AD}"/>
              </a:ext>
            </a:extLst>
          </p:cNvPr>
          <p:cNvCxnSpPr>
            <a:cxnSpLocks/>
            <a:stCxn id="11" idx="4"/>
            <a:endCxn id="13" idx="0"/>
          </p:cNvCxnSpPr>
          <p:nvPr/>
        </p:nvCxnSpPr>
        <p:spPr>
          <a:xfrm>
            <a:off x="4546251" y="5218810"/>
            <a:ext cx="4546198" cy="47351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7F147BCD-5B1A-F4C3-CC75-7A049ACD9F77}"/>
              </a:ext>
            </a:extLst>
          </p:cNvPr>
          <p:cNvSpPr/>
          <p:nvPr/>
        </p:nvSpPr>
        <p:spPr>
          <a:xfrm>
            <a:off x="8051717" y="5692323"/>
            <a:ext cx="2081463" cy="926431"/>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Inner for-loop: antibiotic treatment</a:t>
            </a:r>
          </a:p>
        </p:txBody>
      </p:sp>
      <p:sp>
        <p:nvSpPr>
          <p:cNvPr id="4" name="Oval 3">
            <a:extLst>
              <a:ext uri="{FF2B5EF4-FFF2-40B4-BE49-F238E27FC236}">
                <a16:creationId xmlns:a16="http://schemas.microsoft.com/office/drawing/2014/main" id="{EBCA59A1-ADF1-47F9-1A02-D9F6D0CD43ED}"/>
              </a:ext>
            </a:extLst>
          </p:cNvPr>
          <p:cNvSpPr/>
          <p:nvPr/>
        </p:nvSpPr>
        <p:spPr>
          <a:xfrm>
            <a:off x="3571875" y="3876675"/>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FAE9519-EA73-C5B9-ACC3-555789C50118}"/>
              </a:ext>
            </a:extLst>
          </p:cNvPr>
          <p:cNvSpPr/>
          <p:nvPr/>
        </p:nvSpPr>
        <p:spPr>
          <a:xfrm>
            <a:off x="4562475" y="4147101"/>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F2EC3B-5B0F-9CD0-403D-48EB30D2547C}"/>
              </a:ext>
            </a:extLst>
          </p:cNvPr>
          <p:cNvSpPr/>
          <p:nvPr/>
        </p:nvSpPr>
        <p:spPr>
          <a:xfrm>
            <a:off x="10103113" y="5246202"/>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B1B1CD7-B95D-A308-BD8A-8596CA8302D3}"/>
              </a:ext>
            </a:extLst>
          </p:cNvPr>
          <p:cNvSpPr/>
          <p:nvPr/>
        </p:nvSpPr>
        <p:spPr>
          <a:xfrm>
            <a:off x="4892867" y="4428087"/>
            <a:ext cx="320867" cy="3143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028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59D07-72D8-FC84-F356-9BF0BD8267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C23D8-3C29-6F7B-7E9F-29587F7A9A6C}"/>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9C7E9D17-00C2-A881-166C-791B2F70761A}"/>
              </a:ext>
            </a:extLst>
          </p:cNvPr>
          <p:cNvSpPr>
            <a:spLocks noGrp="1"/>
          </p:cNvSpPr>
          <p:nvPr>
            <p:ph type="sldNum" sz="quarter" idx="12"/>
          </p:nvPr>
        </p:nvSpPr>
        <p:spPr/>
        <p:txBody>
          <a:bodyPr/>
          <a:lstStyle/>
          <a:p>
            <a:fld id="{B5CEABB6-07DC-46E8-9B57-56EC44A396E5}" type="slidenum">
              <a:rPr lang="en-US" smtClean="0"/>
              <a:pPr/>
              <a:t>52</a:t>
            </a:fld>
            <a:endParaRPr lang="en-US"/>
          </a:p>
        </p:txBody>
      </p:sp>
      <p:sp>
        <p:nvSpPr>
          <p:cNvPr id="3" name="TextBox 2">
            <a:extLst>
              <a:ext uri="{FF2B5EF4-FFF2-40B4-BE49-F238E27FC236}">
                <a16:creationId xmlns:a16="http://schemas.microsoft.com/office/drawing/2014/main" id="{6136C5AB-A8C7-434A-4EDA-31832D2007EC}"/>
              </a:ext>
            </a:extLst>
          </p:cNvPr>
          <p:cNvSpPr txBox="1"/>
          <p:nvPr/>
        </p:nvSpPr>
        <p:spPr>
          <a:xfrm>
            <a:off x="837237" y="1361084"/>
            <a:ext cx="10443411" cy="5355312"/>
          </a:xfrm>
          <a:prstGeom prst="rect">
            <a:avLst/>
          </a:prstGeom>
          <a:solidFill>
            <a:schemeClr val="bg2">
              <a:lumMod val="10000"/>
            </a:schemeClr>
          </a:solidFill>
        </p:spPr>
        <p:txBody>
          <a:bodyPr wrap="square" rtlCol="0">
            <a:spAutoFit/>
          </a:bodyPr>
          <a:lstStyle/>
          <a:p>
            <a:endParaRPr lang="en-US" dirty="0">
              <a:solidFill>
                <a:schemeClr val="accent5">
                  <a:lumMod val="75000"/>
                </a:schemeClr>
              </a:solidFill>
            </a:endParaRPr>
          </a:p>
          <a:p>
            <a:r>
              <a:rPr lang="en-US" dirty="0">
                <a:solidFill>
                  <a:schemeClr val="accent5">
                    <a:lumMod val="75000"/>
                  </a:schemeClr>
                </a:solidFill>
              </a:rPr>
              <a:t>for</a:t>
            </a:r>
            <a:r>
              <a:rPr lang="en-US" dirty="0">
                <a:solidFill>
                  <a:schemeClr val="accent5">
                    <a:lumMod val="20000"/>
                    <a:lumOff val="80000"/>
                  </a:schemeClr>
                </a:solidFill>
              </a:rPr>
              <a:t>(i in definitions_severity) </a:t>
            </a:r>
            <a:r>
              <a:rPr lang="en-US" dirty="0">
                <a:solidFill>
                  <a:schemeClr val="accent2">
                    <a:lumMod val="75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(j in denom) </a:t>
            </a:r>
            <a:r>
              <a:rPr lang="en-US" dirty="0">
                <a:solidFill>
                  <a:schemeClr val="accent2">
                    <a:lumMod val="60000"/>
                    <a:lumOff val="40000"/>
                  </a:schemeClr>
                </a:solidFill>
              </a:rPr>
              <a:t>{</a:t>
            </a:r>
          </a:p>
          <a:p>
            <a:r>
              <a:rPr lang="en-US" dirty="0">
                <a:solidFill>
                  <a:schemeClr val="accent5">
                    <a:lumMod val="20000"/>
                    <a:lumOff val="80000"/>
                  </a:schemeClr>
                </a:solidFill>
              </a:rPr>
              <a:t>           </a:t>
            </a:r>
            <a:r>
              <a:rPr lang="en-US" dirty="0">
                <a:solidFill>
                  <a:schemeClr val="accent5">
                    <a:lumMod val="75000"/>
                  </a:schemeClr>
                </a:solidFill>
              </a:rPr>
              <a:t>for</a:t>
            </a:r>
            <a:r>
              <a:rPr lang="en-US" dirty="0">
                <a:solidFill>
                  <a:schemeClr val="accent5">
                    <a:lumMod val="20000"/>
                    <a:lumOff val="80000"/>
                  </a:schemeClr>
                </a:solidFill>
              </a:rPr>
              <a:t>(k in antibiotics) </a:t>
            </a:r>
            <a:r>
              <a:rPr lang="en-US" dirty="0">
                <a:solidFill>
                  <a:schemeClr val="accent6">
                    <a:lumMod val="75000"/>
                  </a:schemeClr>
                </a:solidFill>
              </a:rPr>
              <a:t>{</a:t>
            </a:r>
          </a:p>
          <a:p>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(j==“all diarrhea”) </a:t>
            </a:r>
            <a:r>
              <a:rPr lang="en-US" dirty="0">
                <a:solidFill>
                  <a:schemeClr val="tx2">
                    <a:lumMod val="50000"/>
                    <a:lumOff val="50000"/>
                  </a:schemeClr>
                </a:solidFill>
              </a:rPr>
              <a:t>{ </a:t>
            </a:r>
            <a:r>
              <a:rPr lang="en-US" dirty="0">
                <a:solidFill>
                  <a:schemeClr val="accent5">
                    <a:lumMod val="20000"/>
                    <a:lumOff val="80000"/>
                  </a:schemeClr>
                </a:solidFill>
              </a:rPr>
              <a:t>d = scrambled_data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(j==“shigella”) </a:t>
            </a:r>
            <a:r>
              <a:rPr lang="en-US" dirty="0">
                <a:solidFill>
                  <a:schemeClr val="tx2">
                    <a:lumMod val="50000"/>
                    <a:lumOff val="50000"/>
                  </a:schemeClr>
                </a:solidFill>
              </a:rPr>
              <a:t>{ </a:t>
            </a:r>
            <a:r>
              <a:rPr lang="en-US" dirty="0">
                <a:solidFill>
                  <a:schemeClr val="accent5">
                    <a:lumMod val="20000"/>
                    <a:lumOff val="80000"/>
                  </a:schemeClr>
                </a:solidFill>
              </a:rPr>
              <a:t>d = scrambled_data |&gt; filter(</a:t>
            </a:r>
            <a:r>
              <a:rPr lang="en-US" dirty="0" err="1">
                <a:solidFill>
                  <a:schemeClr val="accent5">
                    <a:lumMod val="20000"/>
                    <a:lumOff val="80000"/>
                  </a:schemeClr>
                </a:solidFill>
              </a:rPr>
              <a:t>positive_tac_or_culture</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denominator argument)</a:t>
            </a:r>
          </a:p>
          <a:p>
            <a:endParaRPr lang="en-US" dirty="0">
              <a:solidFill>
                <a:schemeClr val="accent5">
                  <a:lumMod val="20000"/>
                  <a:lumOff val="80000"/>
                </a:schemeClr>
              </a:solidFill>
            </a:endParaRPr>
          </a:p>
          <a:p>
            <a:r>
              <a:rPr lang="en-US" dirty="0">
                <a:solidFill>
                  <a:schemeClr val="accent5">
                    <a:lumMod val="20000"/>
                    <a:lumOff val="80000"/>
                  </a:schemeClr>
                </a:solidFill>
              </a:rPr>
              <a:t>	 </a:t>
            </a:r>
            <a:r>
              <a:rPr lang="en-US" dirty="0">
                <a:solidFill>
                  <a:schemeClr val="accent5">
                    <a:lumMod val="75000"/>
                  </a:schemeClr>
                </a:solidFill>
              </a:rPr>
              <a:t>if </a:t>
            </a:r>
            <a:r>
              <a:rPr lang="en-US" dirty="0">
                <a:solidFill>
                  <a:schemeClr val="accent5">
                    <a:lumMod val="20000"/>
                    <a:lumOff val="80000"/>
                  </a:schemeClr>
                </a:solidFill>
              </a:rPr>
              <a:t>(k==“overall”) </a:t>
            </a:r>
            <a:r>
              <a:rPr lang="en-US" dirty="0">
                <a:solidFill>
                  <a:schemeClr val="tx2">
                    <a:lumMod val="50000"/>
                    <a:lumOff val="50000"/>
                  </a:schemeClr>
                </a:solidFill>
              </a:rPr>
              <a:t>{</a:t>
            </a:r>
            <a:r>
              <a:rPr lang="en-US" dirty="0">
                <a:solidFill>
                  <a:schemeClr val="accent5">
                    <a:lumMod val="20000"/>
                    <a:lumOff val="80000"/>
                  </a:schemeClr>
                </a:solidFill>
              </a:rPr>
              <a:t> d = d </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==1)</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if </a:t>
            </a:r>
            <a:r>
              <a:rPr lang="en-US" dirty="0">
                <a:solidFill>
                  <a:schemeClr val="accent5">
                    <a:lumMod val="20000"/>
                    <a:lumOff val="80000"/>
                  </a:schemeClr>
                </a:solidFill>
              </a:rPr>
              <a:t>(k==“no antibiotics”) </a:t>
            </a:r>
            <a:r>
              <a:rPr lang="en-US" dirty="0">
                <a:solidFill>
                  <a:schemeClr val="tx2">
                    <a:lumMod val="50000"/>
                    <a:lumOff val="50000"/>
                  </a:schemeClr>
                </a:solidFill>
              </a:rPr>
              <a:t>{</a:t>
            </a:r>
            <a:r>
              <a:rPr lang="en-US" dirty="0">
                <a:solidFill>
                  <a:schemeClr val="accent5">
                    <a:lumMod val="20000"/>
                    <a:lumOff val="80000"/>
                  </a:schemeClr>
                </a:solidFill>
              </a:rPr>
              <a:t> d = d |&gt; filter(</a:t>
            </a:r>
            <a:r>
              <a:rPr lang="en-US" dirty="0" err="1">
                <a:solidFill>
                  <a:schemeClr val="accent5">
                    <a:lumMod val="20000"/>
                    <a:lumOff val="80000"/>
                  </a:schemeClr>
                </a:solidFill>
              </a:rPr>
              <a:t>any_abx</a:t>
            </a:r>
            <a:r>
              <a:rPr lang="en-US" dirty="0">
                <a:solidFill>
                  <a:schemeClr val="accent5">
                    <a:lumMod val="20000"/>
                    <a:lumOff val="80000"/>
                  </a:schemeClr>
                </a:solidFill>
              </a:rPr>
              <a:t>==0)</a:t>
            </a:r>
          </a:p>
          <a:p>
            <a:r>
              <a:rPr lang="en-US" dirty="0">
                <a:solidFill>
                  <a:schemeClr val="accent5">
                    <a:lumMod val="20000"/>
                    <a:lumOff val="80000"/>
                  </a:schemeClr>
                </a:solidFill>
              </a:rPr>
              <a:t>                 </a:t>
            </a:r>
            <a:r>
              <a:rPr lang="en-US" dirty="0">
                <a:solidFill>
                  <a:schemeClr val="tx2">
                    <a:lumMod val="50000"/>
                    <a:lumOff val="50000"/>
                  </a:schemeClr>
                </a:solidFill>
              </a:rPr>
              <a:t>}</a:t>
            </a:r>
            <a:r>
              <a:rPr lang="en-US" dirty="0">
                <a:solidFill>
                  <a:schemeClr val="accent5">
                    <a:lumMod val="20000"/>
                    <a:lumOff val="80000"/>
                  </a:schemeClr>
                </a:solidFill>
              </a:rPr>
              <a:t> </a:t>
            </a:r>
            <a:r>
              <a:rPr lang="en-US" dirty="0">
                <a:solidFill>
                  <a:schemeClr val="accent5">
                    <a:lumMod val="75000"/>
                  </a:schemeClr>
                </a:solidFill>
              </a:rPr>
              <a:t>else </a:t>
            </a:r>
            <a:r>
              <a:rPr lang="en-US" dirty="0">
                <a:solidFill>
                  <a:schemeClr val="accent5">
                    <a:lumMod val="20000"/>
                    <a:lumOff val="80000"/>
                  </a:schemeClr>
                </a:solidFill>
              </a:rPr>
              <a:t>(“Error: incorrect antibiotics argument)</a:t>
            </a:r>
          </a:p>
          <a:p>
            <a:endParaRPr lang="en-US" dirty="0">
              <a:solidFill>
                <a:schemeClr val="accent5">
                  <a:lumMod val="20000"/>
                  <a:lumOff val="80000"/>
                </a:schemeClr>
              </a:solidFill>
            </a:endParaRPr>
          </a:p>
          <a:p>
            <a:r>
              <a:rPr lang="en-US" dirty="0">
                <a:solidFill>
                  <a:schemeClr val="accent5">
                    <a:lumMod val="20000"/>
                    <a:lumOff val="80000"/>
                  </a:schemeClr>
                </a:solidFill>
              </a:rPr>
              <a:t>                 diagnostic_accuracy = rbind(diagnostic accuracy, calculate_diagnostic_accuracy(d, i, j, k))</a:t>
            </a:r>
          </a:p>
          <a:p>
            <a:r>
              <a:rPr lang="en-US" dirty="0">
                <a:solidFill>
                  <a:schemeClr val="accent5">
                    <a:lumMod val="20000"/>
                    <a:lumOff val="80000"/>
                  </a:schemeClr>
                </a:solidFill>
              </a:rPr>
              <a:t>           </a:t>
            </a:r>
            <a:r>
              <a:rPr lang="en-US" dirty="0">
                <a:solidFill>
                  <a:schemeClr val="accent6">
                    <a:lumMod val="75000"/>
                  </a:schemeClr>
                </a:solidFill>
              </a:rPr>
              <a:t>}</a:t>
            </a:r>
          </a:p>
          <a:p>
            <a:r>
              <a:rPr lang="en-US" dirty="0">
                <a:solidFill>
                  <a:schemeClr val="accent5">
                    <a:lumMod val="20000"/>
                    <a:lumOff val="80000"/>
                  </a:schemeClr>
                </a:solidFill>
              </a:rPr>
              <a:t>     </a:t>
            </a:r>
            <a:r>
              <a:rPr lang="en-US" dirty="0">
                <a:solidFill>
                  <a:schemeClr val="accent2">
                    <a:lumMod val="60000"/>
                    <a:lumOff val="40000"/>
                  </a:schemeClr>
                </a:solidFill>
              </a:rPr>
              <a:t>}</a:t>
            </a:r>
          </a:p>
          <a:p>
            <a:r>
              <a:rPr lang="en-US" dirty="0">
                <a:solidFill>
                  <a:schemeClr val="accent2">
                    <a:lumMod val="75000"/>
                  </a:schemeClr>
                </a:solidFill>
              </a:rPr>
              <a:t>}</a:t>
            </a:r>
          </a:p>
          <a:p>
            <a:endParaRPr lang="en-US" dirty="0">
              <a:solidFill>
                <a:schemeClr val="accent2">
                  <a:lumMod val="75000"/>
                </a:schemeClr>
              </a:solidFill>
            </a:endParaRPr>
          </a:p>
        </p:txBody>
      </p:sp>
      <p:sp>
        <p:nvSpPr>
          <p:cNvPr id="4" name="Oval 3">
            <a:extLst>
              <a:ext uri="{FF2B5EF4-FFF2-40B4-BE49-F238E27FC236}">
                <a16:creationId xmlns:a16="http://schemas.microsoft.com/office/drawing/2014/main" id="{C9199C88-2CC1-0115-5373-4C0F08680DF2}"/>
              </a:ext>
            </a:extLst>
          </p:cNvPr>
          <p:cNvSpPr/>
          <p:nvPr/>
        </p:nvSpPr>
        <p:spPr>
          <a:xfrm>
            <a:off x="10127680" y="5243229"/>
            <a:ext cx="280057" cy="317298"/>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110F320-3269-747D-8373-F7E974477006}"/>
              </a:ext>
            </a:extLst>
          </p:cNvPr>
          <p:cNvSpPr/>
          <p:nvPr/>
        </p:nvSpPr>
        <p:spPr>
          <a:xfrm>
            <a:off x="10347092" y="5243229"/>
            <a:ext cx="232023" cy="320270"/>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BAF7319-E0A5-D61B-8B7D-BC938ABDDAC6}"/>
              </a:ext>
            </a:extLst>
          </p:cNvPr>
          <p:cNvSpPr/>
          <p:nvPr/>
        </p:nvSpPr>
        <p:spPr>
          <a:xfrm>
            <a:off x="10531081" y="5227794"/>
            <a:ext cx="232023" cy="332733"/>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F214406-E4F4-ABF4-8931-7A4240AF3171}"/>
              </a:ext>
            </a:extLst>
          </p:cNvPr>
          <p:cNvSpPr/>
          <p:nvPr/>
        </p:nvSpPr>
        <p:spPr>
          <a:xfrm>
            <a:off x="10702459" y="5224822"/>
            <a:ext cx="232023" cy="332733"/>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495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2D812-9613-AE3D-D082-F77458CCAA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75AD44-FB88-9E0B-C044-22DDCDC5AAFA}"/>
              </a:ext>
            </a:extLst>
          </p:cNvPr>
          <p:cNvSpPr>
            <a:spLocks noGrp="1"/>
          </p:cNvSpPr>
          <p:nvPr>
            <p:ph type="title"/>
          </p:nvPr>
        </p:nvSpPr>
        <p:spPr/>
        <p:txBody>
          <a:bodyPr/>
          <a:lstStyle/>
          <a:p>
            <a:r>
              <a:rPr lang="en-US" dirty="0"/>
              <a:t>Example 2: running a function through nested for-loops</a:t>
            </a:r>
          </a:p>
        </p:txBody>
      </p:sp>
      <p:sp>
        <p:nvSpPr>
          <p:cNvPr id="5" name="Slide Number Placeholder 4">
            <a:extLst>
              <a:ext uri="{FF2B5EF4-FFF2-40B4-BE49-F238E27FC236}">
                <a16:creationId xmlns:a16="http://schemas.microsoft.com/office/drawing/2014/main" id="{514B8C13-2D92-A3C5-C975-FA9CC94227D7}"/>
              </a:ext>
            </a:extLst>
          </p:cNvPr>
          <p:cNvSpPr>
            <a:spLocks noGrp="1"/>
          </p:cNvSpPr>
          <p:nvPr>
            <p:ph type="sldNum" sz="quarter" idx="12"/>
          </p:nvPr>
        </p:nvSpPr>
        <p:spPr/>
        <p:txBody>
          <a:bodyPr/>
          <a:lstStyle/>
          <a:p>
            <a:fld id="{B5CEABB6-07DC-46E8-9B57-56EC44A396E5}" type="slidenum">
              <a:rPr lang="en-US" smtClean="0"/>
              <a:pPr/>
              <a:t>53</a:t>
            </a:fld>
            <a:endParaRPr lang="en-US"/>
          </a:p>
        </p:txBody>
      </p:sp>
      <p:pic>
        <p:nvPicPr>
          <p:cNvPr id="4" name="Picture 3">
            <a:extLst>
              <a:ext uri="{FF2B5EF4-FFF2-40B4-BE49-F238E27FC236}">
                <a16:creationId xmlns:a16="http://schemas.microsoft.com/office/drawing/2014/main" id="{FFC719F1-E672-425E-F58C-06545B6BEC97}"/>
              </a:ext>
            </a:extLst>
          </p:cNvPr>
          <p:cNvPicPr>
            <a:picLocks noChangeAspect="1"/>
          </p:cNvPicPr>
          <p:nvPr/>
        </p:nvPicPr>
        <p:blipFill>
          <a:blip r:embed="rId3"/>
          <a:stretch>
            <a:fillRect/>
          </a:stretch>
        </p:blipFill>
        <p:spPr>
          <a:xfrm>
            <a:off x="6171861" y="1231666"/>
            <a:ext cx="4877481" cy="5182323"/>
          </a:xfrm>
          <a:prstGeom prst="rect">
            <a:avLst/>
          </a:prstGeom>
        </p:spPr>
      </p:pic>
    </p:spTree>
    <p:extLst>
      <p:ext uri="{BB962C8B-B14F-4D97-AF65-F5344CB8AC3E}">
        <p14:creationId xmlns:p14="http://schemas.microsoft.com/office/powerpoint/2010/main" val="2968255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6E18F9-FE7C-9D4D-0516-D9DE088E7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A691A8-5C9C-B5FC-DB44-E7FFDCD3CE0F}"/>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3" name="Slide Number Placeholder 2">
            <a:extLst>
              <a:ext uri="{FF2B5EF4-FFF2-40B4-BE49-F238E27FC236}">
                <a16:creationId xmlns:a16="http://schemas.microsoft.com/office/drawing/2014/main" id="{3C4024FC-CB2F-E3C5-8C14-465B2D26C406}"/>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54</a:t>
            </a:fld>
            <a:endParaRPr lang="en-US"/>
          </a:p>
        </p:txBody>
      </p:sp>
      <p:sp>
        <p:nvSpPr>
          <p:cNvPr id="6" name="TextBox 5">
            <a:extLst>
              <a:ext uri="{FF2B5EF4-FFF2-40B4-BE49-F238E27FC236}">
                <a16:creationId xmlns:a16="http://schemas.microsoft.com/office/drawing/2014/main" id="{3D41C8FD-2BBD-7881-EBE1-B7DD0091FF14}"/>
              </a:ext>
            </a:extLst>
          </p:cNvPr>
          <p:cNvSpPr txBox="1"/>
          <p:nvPr/>
        </p:nvSpPr>
        <p:spPr>
          <a:xfrm>
            <a:off x="1013840" y="2977989"/>
            <a:ext cx="10153270" cy="923330"/>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names(</a:t>
            </a:r>
            <a:r>
              <a:rPr lang="en-US" dirty="0" err="1">
                <a:solidFill>
                  <a:schemeClr val="accent5">
                    <a:lumMod val="20000"/>
                    <a:lumOff val="80000"/>
                  </a:schemeClr>
                </a:solidFill>
              </a:rPr>
              <a:t>shigella_results</a:t>
            </a:r>
            <a:r>
              <a:rPr lang="en-US" dirty="0">
                <a:solidFill>
                  <a:schemeClr val="accent5">
                    <a:lumMod val="20000"/>
                    <a:lumOff val="80000"/>
                  </a:schemeClr>
                </a:solidFill>
              </a:rPr>
              <a:t>)</a:t>
            </a:r>
          </a:p>
          <a:p>
            <a:r>
              <a:rPr lang="en-US" dirty="0">
                <a:solidFill>
                  <a:schemeClr val="accent5">
                    <a:lumMod val="75000"/>
                  </a:schemeClr>
                </a:solidFill>
              </a:rPr>
              <a:t>&gt; [1] “pid”  “</a:t>
            </a:r>
            <a:r>
              <a:rPr lang="en-US" dirty="0" err="1">
                <a:solidFill>
                  <a:schemeClr val="accent5">
                    <a:lumMod val="75000"/>
                  </a:schemeClr>
                </a:solidFill>
              </a:rPr>
              <a:t>enroll_site</a:t>
            </a:r>
            <a:r>
              <a:rPr lang="en-US" dirty="0">
                <a:solidFill>
                  <a:schemeClr val="accent5">
                    <a:lumMod val="75000"/>
                  </a:schemeClr>
                </a:solidFill>
              </a:rPr>
              <a:t>”  “</a:t>
            </a:r>
            <a:r>
              <a:rPr lang="en-US" dirty="0" err="1">
                <a:solidFill>
                  <a:schemeClr val="accent5">
                    <a:lumMod val="75000"/>
                  </a:schemeClr>
                </a:solidFill>
              </a:rPr>
              <a:t>fac_id</a:t>
            </a:r>
            <a:r>
              <a:rPr lang="en-US" dirty="0">
                <a:solidFill>
                  <a:schemeClr val="accent5">
                    <a:lumMod val="75000"/>
                  </a:schemeClr>
                </a:solidFill>
              </a:rPr>
              <a:t>”  “</a:t>
            </a:r>
            <a:r>
              <a:rPr lang="en-US" dirty="0" err="1">
                <a:solidFill>
                  <a:schemeClr val="accent5">
                    <a:lumMod val="75000"/>
                  </a:schemeClr>
                </a:solidFill>
              </a:rPr>
              <a:t>a_factor_weight</a:t>
            </a:r>
            <a:r>
              <a:rPr lang="en-US" dirty="0">
                <a:solidFill>
                  <a:schemeClr val="accent5">
                    <a:lumMod val="75000"/>
                  </a:schemeClr>
                </a:solidFill>
              </a:rPr>
              <a:t>”  “</a:t>
            </a:r>
            <a:r>
              <a:rPr lang="en-US" dirty="0" err="1">
                <a:solidFill>
                  <a:schemeClr val="accent5">
                    <a:lumMod val="75000"/>
                  </a:schemeClr>
                </a:solidFill>
              </a:rPr>
              <a:t>age_group</a:t>
            </a:r>
            <a:r>
              <a:rPr lang="en-US" dirty="0">
                <a:solidFill>
                  <a:schemeClr val="accent5">
                    <a:lumMod val="75000"/>
                  </a:schemeClr>
                </a:solidFill>
              </a:rPr>
              <a:t>”  “serogroup”  “hospitalization”</a:t>
            </a:r>
          </a:p>
        </p:txBody>
      </p:sp>
    </p:spTree>
    <p:extLst>
      <p:ext uri="{BB962C8B-B14F-4D97-AF65-F5344CB8AC3E}">
        <p14:creationId xmlns:p14="http://schemas.microsoft.com/office/powerpoint/2010/main" val="4088485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3D11DC-5543-A6C2-EAD5-D10896297B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23274-D5A8-8423-C2EC-64158C77E140}"/>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6" name="TextBox 5">
            <a:extLst>
              <a:ext uri="{FF2B5EF4-FFF2-40B4-BE49-F238E27FC236}">
                <a16:creationId xmlns:a16="http://schemas.microsoft.com/office/drawing/2014/main" id="{BF8136FD-7035-7E53-088F-36DC17DFC38E}"/>
              </a:ext>
            </a:extLst>
          </p:cNvPr>
          <p:cNvSpPr txBox="1"/>
          <p:nvPr/>
        </p:nvSpPr>
        <p:spPr>
          <a:xfrm>
            <a:off x="1013840" y="143493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facility_fun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group_by(.data[[a]],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7" name="TextBox 6">
            <a:extLst>
              <a:ext uri="{FF2B5EF4-FFF2-40B4-BE49-F238E27FC236}">
                <a16:creationId xmlns:a16="http://schemas.microsoft.com/office/drawing/2014/main" id="{A39E7DC9-A9E8-CCE5-66C0-6B2E83DFD639}"/>
              </a:ext>
            </a:extLst>
          </p:cNvPr>
          <p:cNvSpPr txBox="1"/>
          <p:nvPr/>
        </p:nvSpPr>
        <p:spPr>
          <a:xfrm>
            <a:off x="1013840" y="413157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site_fun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a:t>
            </a:r>
            <a:r>
              <a:rPr lang="en-US" dirty="0" err="1">
                <a:solidFill>
                  <a:schemeClr val="accent5">
                    <a:lumMod val="20000"/>
                    <a:lumOff val="80000"/>
                  </a:schemeClr>
                </a:solidFill>
              </a:rPr>
              <a:t>enroll_site</a:t>
            </a:r>
            <a:r>
              <a:rPr lang="en-US" dirty="0">
                <a:solidFill>
                  <a:schemeClr val="accent5">
                    <a:lumMod val="20000"/>
                    <a:lumOff val="80000"/>
                  </a:schemeClr>
                </a:solidFill>
              </a:rPr>
              <a:t>, .data[[a]])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4" name="TextBox 3">
            <a:extLst>
              <a:ext uri="{FF2B5EF4-FFF2-40B4-BE49-F238E27FC236}">
                <a16:creationId xmlns:a16="http://schemas.microsoft.com/office/drawing/2014/main" id="{3AB20960-A782-77B1-4333-ADE4A7064CB3}"/>
              </a:ext>
            </a:extLst>
          </p:cNvPr>
          <p:cNvSpPr txBox="1"/>
          <p:nvPr/>
        </p:nvSpPr>
        <p:spPr>
          <a:xfrm>
            <a:off x="8698611" y="167224"/>
            <a:ext cx="2468499" cy="646331"/>
          </a:xfrm>
          <a:prstGeom prst="rect">
            <a:avLst/>
          </a:prstGeom>
          <a:solidFill>
            <a:schemeClr val="accent1">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INNER FUNCTIONS</a:t>
            </a:r>
          </a:p>
        </p:txBody>
      </p:sp>
    </p:spTree>
    <p:extLst>
      <p:ext uri="{BB962C8B-B14F-4D97-AF65-F5344CB8AC3E}">
        <p14:creationId xmlns:p14="http://schemas.microsoft.com/office/powerpoint/2010/main" val="1057171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F7F76B-75C9-31E1-B34C-D8F1BADEAA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1278C9-2DA2-AA41-BB83-0826C72675D9}"/>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6" name="TextBox 5">
            <a:extLst>
              <a:ext uri="{FF2B5EF4-FFF2-40B4-BE49-F238E27FC236}">
                <a16:creationId xmlns:a16="http://schemas.microsoft.com/office/drawing/2014/main" id="{69E8976C-3526-AA48-3C26-D304D2898A61}"/>
              </a:ext>
            </a:extLst>
          </p:cNvPr>
          <p:cNvSpPr txBox="1"/>
          <p:nvPr/>
        </p:nvSpPr>
        <p:spPr>
          <a:xfrm>
            <a:off x="1013840" y="143493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facility_fun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t>
            </a:r>
            <a:r>
              <a:rPr lang="en-US" dirty="0">
                <a:solidFill>
                  <a:schemeClr val="accent2">
                    <a:lumMod val="75000"/>
                  </a:schemeClr>
                </a:solidFill>
              </a:rPr>
              <a:t>a</a:t>
            </a:r>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t>
            </a:r>
            <a:r>
              <a:rPr lang="en-US" dirty="0">
                <a:solidFill>
                  <a:schemeClr val="accent2">
                    <a:lumMod val="75000"/>
                  </a:schemeClr>
                </a:solidFill>
              </a:rPr>
              <a:t>a</a:t>
            </a:r>
            <a:r>
              <a:rPr lang="en-US" dirty="0">
                <a:solidFill>
                  <a:schemeClr val="accent5">
                    <a:lumMod val="20000"/>
                    <a:lumOff val="80000"/>
                  </a:schemeClr>
                </a:solidFill>
              </a:rPr>
              <a:t>)))) %&gt;%</a:t>
            </a:r>
          </a:p>
          <a:p>
            <a:r>
              <a:rPr lang="en-US" dirty="0">
                <a:solidFill>
                  <a:schemeClr val="accent5">
                    <a:lumMod val="20000"/>
                    <a:lumOff val="80000"/>
                  </a:schemeClr>
                </a:solidFill>
              </a:rPr>
              <a:t>  select(pid, eval(substitute(</a:t>
            </a:r>
            <a:r>
              <a:rPr lang="en-US" dirty="0">
                <a:solidFill>
                  <a:schemeClr val="accent2">
                    <a:lumMod val="75000"/>
                  </a:schemeClr>
                </a:solidFill>
              </a:rPr>
              <a:t>a</a:t>
            </a:r>
            <a:r>
              <a:rPr lang="en-US" dirty="0">
                <a:solidFill>
                  <a:schemeClr val="accent5">
                    <a:lumMod val="20000"/>
                    <a:lumOff val="80000"/>
                  </a:schemeClr>
                </a:solidFill>
              </a:rPr>
              <a:t>)),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 data[[</a:t>
            </a:r>
            <a:r>
              <a:rPr lang="en-US" dirty="0">
                <a:solidFill>
                  <a:schemeClr val="accent2">
                    <a:lumMod val="75000"/>
                  </a:schemeClr>
                </a:solidFill>
              </a:rPr>
              <a:t>a</a:t>
            </a:r>
            <a:r>
              <a:rPr lang="en-US" dirty="0">
                <a:solidFill>
                  <a:schemeClr val="accent5">
                    <a:lumMod val="20000"/>
                    <a:lumOff val="80000"/>
                  </a:schemeClr>
                </a:solidFill>
              </a:rPr>
              <a:t>]],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7" name="TextBox 6">
            <a:extLst>
              <a:ext uri="{FF2B5EF4-FFF2-40B4-BE49-F238E27FC236}">
                <a16:creationId xmlns:a16="http://schemas.microsoft.com/office/drawing/2014/main" id="{1628983F-7195-F3D9-3E35-DDB6ACA64C0B}"/>
              </a:ext>
            </a:extLst>
          </p:cNvPr>
          <p:cNvSpPr txBox="1"/>
          <p:nvPr/>
        </p:nvSpPr>
        <p:spPr>
          <a:xfrm>
            <a:off x="1013840" y="413157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site_fun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t>
            </a:r>
            <a:r>
              <a:rPr lang="en-US" dirty="0">
                <a:solidFill>
                  <a:schemeClr val="accent2">
                    <a:lumMod val="75000"/>
                  </a:schemeClr>
                </a:solidFill>
              </a:rPr>
              <a:t>a</a:t>
            </a:r>
            <a:r>
              <a:rPr lang="en-US" dirty="0">
                <a:solidFill>
                  <a:schemeClr val="accent5">
                    <a:lumMod val="20000"/>
                    <a:lumOff val="80000"/>
                  </a:schemeClr>
                </a:solidFill>
              </a:rPr>
              <a:t>)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t>
            </a:r>
            <a:r>
              <a:rPr lang="en-US" dirty="0">
                <a:solidFill>
                  <a:schemeClr val="accent2">
                    <a:lumMod val="75000"/>
                  </a:schemeClr>
                </a:solidFill>
              </a:rPr>
              <a:t>a</a:t>
            </a:r>
            <a:r>
              <a:rPr lang="en-US" dirty="0">
                <a:solidFill>
                  <a:schemeClr val="accent5">
                    <a:lumMod val="20000"/>
                    <a:lumOff val="80000"/>
                  </a:schemeClr>
                </a:solidFill>
              </a:rPr>
              <a:t>)))) %&gt;%</a:t>
            </a:r>
          </a:p>
          <a:p>
            <a:r>
              <a:rPr lang="en-US" dirty="0">
                <a:solidFill>
                  <a:schemeClr val="accent5">
                    <a:lumMod val="20000"/>
                    <a:lumOff val="80000"/>
                  </a:schemeClr>
                </a:solidFill>
              </a:rPr>
              <a:t>  select(pid, eval(substitute(</a:t>
            </a:r>
            <a:r>
              <a:rPr lang="en-US" dirty="0">
                <a:solidFill>
                  <a:schemeClr val="accent2">
                    <a:lumMod val="75000"/>
                  </a:schemeClr>
                </a:solidFill>
              </a:rPr>
              <a:t>a</a:t>
            </a:r>
            <a:r>
              <a:rPr lang="en-US" dirty="0">
                <a:solidFill>
                  <a:schemeClr val="accent5">
                    <a:lumMod val="20000"/>
                    <a:lumOff val="80000"/>
                  </a:schemeClr>
                </a:solidFill>
              </a:rPr>
              <a:t>)),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a:t>
            </a:r>
            <a:r>
              <a:rPr lang="en-US" dirty="0" err="1">
                <a:solidFill>
                  <a:schemeClr val="accent5">
                    <a:lumMod val="20000"/>
                    <a:lumOff val="80000"/>
                  </a:schemeClr>
                </a:solidFill>
              </a:rPr>
              <a:t>enroll_site</a:t>
            </a:r>
            <a:r>
              <a:rPr lang="en-US" dirty="0">
                <a:solidFill>
                  <a:schemeClr val="accent5">
                    <a:lumMod val="20000"/>
                    <a:lumOff val="80000"/>
                  </a:schemeClr>
                </a:solidFill>
              </a:rPr>
              <a:t>, .data[[</a:t>
            </a:r>
            <a:r>
              <a:rPr lang="en-US" dirty="0">
                <a:solidFill>
                  <a:schemeClr val="accent2">
                    <a:lumMod val="75000"/>
                  </a:schemeClr>
                </a:solidFill>
              </a:rPr>
              <a:t>a</a:t>
            </a:r>
            <a:r>
              <a:rPr lang="en-US" dirty="0">
                <a:solidFill>
                  <a:schemeClr val="accent5">
                    <a:lumMod val="20000"/>
                    <a:lumOff val="80000"/>
                  </a:schemeClr>
                </a:solidFill>
              </a:rPr>
              <a:t>]])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4" name="TextBox 3">
            <a:extLst>
              <a:ext uri="{FF2B5EF4-FFF2-40B4-BE49-F238E27FC236}">
                <a16:creationId xmlns:a16="http://schemas.microsoft.com/office/drawing/2014/main" id="{5EBE9577-821A-9A48-1B06-8D684EBA0918}"/>
              </a:ext>
            </a:extLst>
          </p:cNvPr>
          <p:cNvSpPr txBox="1"/>
          <p:nvPr/>
        </p:nvSpPr>
        <p:spPr>
          <a:xfrm>
            <a:off x="8698611" y="167224"/>
            <a:ext cx="2468499" cy="646331"/>
          </a:xfrm>
          <a:prstGeom prst="rect">
            <a:avLst/>
          </a:prstGeom>
          <a:solidFill>
            <a:schemeClr val="accent1">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INNER FUNCTIONS</a:t>
            </a:r>
          </a:p>
        </p:txBody>
      </p:sp>
      <p:sp>
        <p:nvSpPr>
          <p:cNvPr id="3" name="Rectangle: Rounded Corners 2">
            <a:extLst>
              <a:ext uri="{FF2B5EF4-FFF2-40B4-BE49-F238E27FC236}">
                <a16:creationId xmlns:a16="http://schemas.microsoft.com/office/drawing/2014/main" id="{3A807834-6314-BE1E-4617-16D63BA3F2AD}"/>
              </a:ext>
            </a:extLst>
          </p:cNvPr>
          <p:cNvSpPr/>
          <p:nvPr/>
        </p:nvSpPr>
        <p:spPr>
          <a:xfrm>
            <a:off x="9308215" y="4890036"/>
            <a:ext cx="2081463" cy="1068408"/>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Input “a”</a:t>
            </a:r>
          </a:p>
        </p:txBody>
      </p:sp>
      <p:sp>
        <p:nvSpPr>
          <p:cNvPr id="5" name="TextBox 4">
            <a:extLst>
              <a:ext uri="{FF2B5EF4-FFF2-40B4-BE49-F238E27FC236}">
                <a16:creationId xmlns:a16="http://schemas.microsoft.com/office/drawing/2014/main" id="{15C65341-2638-6D9D-9930-3A9DF4ED0DA8}"/>
              </a:ext>
            </a:extLst>
          </p:cNvPr>
          <p:cNvSpPr txBox="1"/>
          <p:nvPr/>
        </p:nvSpPr>
        <p:spPr>
          <a:xfrm>
            <a:off x="6794077" y="1644798"/>
            <a:ext cx="5028276" cy="646331"/>
          </a:xfrm>
          <a:prstGeom prst="rect">
            <a:avLst/>
          </a:prstGeom>
          <a:solidFill>
            <a:schemeClr val="bg2">
              <a:lumMod val="10000"/>
            </a:schemeClr>
          </a:solidFill>
        </p:spPr>
        <p:txBody>
          <a:bodyPr wrap="square" rtlCol="0">
            <a:spAutoFit/>
          </a:bodyPr>
          <a:lstStyle/>
          <a:p>
            <a:endParaRPr lang="en-US">
              <a:solidFill>
                <a:schemeClr val="accent2">
                  <a:lumMod val="75000"/>
                </a:schemeClr>
              </a:solidFill>
            </a:endParaRPr>
          </a:p>
          <a:p>
            <a:r>
              <a:rPr lang="en-US">
                <a:solidFill>
                  <a:schemeClr val="accent2">
                    <a:lumMod val="75000"/>
                  </a:schemeClr>
                </a:solidFill>
              </a:rPr>
              <a:t>“age_group”  “serogroup”  “hospitalization”</a:t>
            </a:r>
          </a:p>
        </p:txBody>
      </p:sp>
    </p:spTree>
    <p:extLst>
      <p:ext uri="{BB962C8B-B14F-4D97-AF65-F5344CB8AC3E}">
        <p14:creationId xmlns:p14="http://schemas.microsoft.com/office/powerpoint/2010/main" val="864514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5D4517-D1E9-A3A5-18C4-DA373FD3DD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C8E46-E1BF-0980-E1F7-D09841B87327}"/>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3" name="Slide Number Placeholder 2">
            <a:extLst>
              <a:ext uri="{FF2B5EF4-FFF2-40B4-BE49-F238E27FC236}">
                <a16:creationId xmlns:a16="http://schemas.microsoft.com/office/drawing/2014/main" id="{4F5D85CD-4F9A-A6E9-4183-584647A435F0}"/>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57</a:t>
            </a:fld>
            <a:endParaRPr lang="en-US"/>
          </a:p>
        </p:txBody>
      </p:sp>
      <p:sp>
        <p:nvSpPr>
          <p:cNvPr id="6" name="TextBox 5">
            <a:extLst>
              <a:ext uri="{FF2B5EF4-FFF2-40B4-BE49-F238E27FC236}">
                <a16:creationId xmlns:a16="http://schemas.microsoft.com/office/drawing/2014/main" id="{AEF0037D-DF58-36F5-DC6B-5E5688D3C134}"/>
              </a:ext>
            </a:extLst>
          </p:cNvPr>
          <p:cNvSpPr txBox="1"/>
          <p:nvPr/>
        </p:nvSpPr>
        <p:spPr>
          <a:xfrm>
            <a:off x="1013840" y="143493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facility_fun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group_by(.data[[a]],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7" name="TextBox 6">
            <a:extLst>
              <a:ext uri="{FF2B5EF4-FFF2-40B4-BE49-F238E27FC236}">
                <a16:creationId xmlns:a16="http://schemas.microsoft.com/office/drawing/2014/main" id="{AF82CDC6-022B-3A0F-A61F-2ECC098C9C87}"/>
              </a:ext>
            </a:extLst>
          </p:cNvPr>
          <p:cNvSpPr txBox="1"/>
          <p:nvPr/>
        </p:nvSpPr>
        <p:spPr>
          <a:xfrm>
            <a:off x="1013840" y="413157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site_fun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a:t>
            </a:r>
            <a:r>
              <a:rPr lang="en-US" dirty="0" err="1">
                <a:solidFill>
                  <a:schemeClr val="accent5">
                    <a:lumMod val="20000"/>
                    <a:lumOff val="80000"/>
                  </a:schemeClr>
                </a:solidFill>
              </a:rPr>
              <a:t>enroll_site</a:t>
            </a:r>
            <a:r>
              <a:rPr lang="en-US" dirty="0">
                <a:solidFill>
                  <a:schemeClr val="accent5">
                    <a:lumMod val="20000"/>
                    <a:lumOff val="80000"/>
                  </a:schemeClr>
                </a:solidFill>
              </a:rPr>
              <a:t>, .data[[a]])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4" name="TextBox 3">
            <a:extLst>
              <a:ext uri="{FF2B5EF4-FFF2-40B4-BE49-F238E27FC236}">
                <a16:creationId xmlns:a16="http://schemas.microsoft.com/office/drawing/2014/main" id="{B0A43130-E2F5-93F7-6C5A-ECB7BAE2E000}"/>
              </a:ext>
            </a:extLst>
          </p:cNvPr>
          <p:cNvSpPr txBox="1"/>
          <p:nvPr/>
        </p:nvSpPr>
        <p:spPr>
          <a:xfrm>
            <a:off x="8698611" y="167224"/>
            <a:ext cx="2468499" cy="646331"/>
          </a:xfrm>
          <a:prstGeom prst="rect">
            <a:avLst/>
          </a:prstGeom>
          <a:solidFill>
            <a:schemeClr val="accent1">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INNER FUNCTIONS</a:t>
            </a:r>
          </a:p>
        </p:txBody>
      </p:sp>
      <p:sp>
        <p:nvSpPr>
          <p:cNvPr id="16" name="Oval 15">
            <a:extLst>
              <a:ext uri="{FF2B5EF4-FFF2-40B4-BE49-F238E27FC236}">
                <a16:creationId xmlns:a16="http://schemas.microsoft.com/office/drawing/2014/main" id="{E17D354E-5E77-35D2-017C-B5E83902D4FF}"/>
              </a:ext>
            </a:extLst>
          </p:cNvPr>
          <p:cNvSpPr/>
          <p:nvPr/>
        </p:nvSpPr>
        <p:spPr>
          <a:xfrm>
            <a:off x="1026902" y="2723966"/>
            <a:ext cx="1533417" cy="871065"/>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93D925F0-22CE-0247-5D1B-A22D8530E469}"/>
              </a:ext>
            </a:extLst>
          </p:cNvPr>
          <p:cNvCxnSpPr>
            <a:cxnSpLocks/>
            <a:stCxn id="16" idx="6"/>
            <a:endCxn id="20" idx="1"/>
          </p:cNvCxnSpPr>
          <p:nvPr/>
        </p:nvCxnSpPr>
        <p:spPr>
          <a:xfrm>
            <a:off x="2560319" y="3159499"/>
            <a:ext cx="6996090" cy="88482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6B824518-3605-55FF-8CD0-54DF081F81F7}"/>
              </a:ext>
            </a:extLst>
          </p:cNvPr>
          <p:cNvSpPr/>
          <p:nvPr/>
        </p:nvSpPr>
        <p:spPr>
          <a:xfrm>
            <a:off x="9556409" y="3510122"/>
            <a:ext cx="2081463" cy="106840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Data manipulation “verbs”</a:t>
            </a:r>
          </a:p>
        </p:txBody>
      </p:sp>
      <p:cxnSp>
        <p:nvCxnSpPr>
          <p:cNvPr id="24" name="Straight Arrow Connector 23">
            <a:extLst>
              <a:ext uri="{FF2B5EF4-FFF2-40B4-BE49-F238E27FC236}">
                <a16:creationId xmlns:a16="http://schemas.microsoft.com/office/drawing/2014/main" id="{45822A75-7720-D5FD-C12C-876CC2A93B64}"/>
              </a:ext>
            </a:extLst>
          </p:cNvPr>
          <p:cNvCxnSpPr>
            <a:cxnSpLocks/>
            <a:stCxn id="34" idx="6"/>
            <a:endCxn id="20" idx="1"/>
          </p:cNvCxnSpPr>
          <p:nvPr/>
        </p:nvCxnSpPr>
        <p:spPr>
          <a:xfrm flipV="1">
            <a:off x="2560319" y="4044326"/>
            <a:ext cx="6996090" cy="182796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95FD0F3-A965-073A-00CB-3B68C45FF585}"/>
              </a:ext>
            </a:extLst>
          </p:cNvPr>
          <p:cNvSpPr/>
          <p:nvPr/>
        </p:nvSpPr>
        <p:spPr>
          <a:xfrm>
            <a:off x="1013839" y="5436756"/>
            <a:ext cx="1546480" cy="871065"/>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9110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FA648C1-5342-8F05-DC8D-10276AB3D2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F20AE-C84F-62EE-3686-B4E0B230A36D}"/>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3" name="Slide Number Placeholder 2">
            <a:extLst>
              <a:ext uri="{FF2B5EF4-FFF2-40B4-BE49-F238E27FC236}">
                <a16:creationId xmlns:a16="http://schemas.microsoft.com/office/drawing/2014/main" id="{6B99DAEC-3AED-541E-EE60-AE7692FF0EB2}"/>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58</a:t>
            </a:fld>
            <a:endParaRPr lang="en-US"/>
          </a:p>
        </p:txBody>
      </p:sp>
      <p:sp>
        <p:nvSpPr>
          <p:cNvPr id="6" name="TextBox 5">
            <a:extLst>
              <a:ext uri="{FF2B5EF4-FFF2-40B4-BE49-F238E27FC236}">
                <a16:creationId xmlns:a16="http://schemas.microsoft.com/office/drawing/2014/main" id="{1AE63934-1915-32B1-6B90-EAC19C9E90E6}"/>
              </a:ext>
            </a:extLst>
          </p:cNvPr>
          <p:cNvSpPr txBox="1"/>
          <p:nvPr/>
        </p:nvSpPr>
        <p:spPr>
          <a:xfrm>
            <a:off x="1013840" y="143493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facility_fun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group_by(.data[[a]],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7" name="TextBox 6">
            <a:extLst>
              <a:ext uri="{FF2B5EF4-FFF2-40B4-BE49-F238E27FC236}">
                <a16:creationId xmlns:a16="http://schemas.microsoft.com/office/drawing/2014/main" id="{F8F3ABD1-B1BC-D152-E76B-3566D23A9EBF}"/>
              </a:ext>
            </a:extLst>
          </p:cNvPr>
          <p:cNvSpPr txBox="1"/>
          <p:nvPr/>
        </p:nvSpPr>
        <p:spPr>
          <a:xfrm>
            <a:off x="1013840" y="413157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site_fun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a:t>
            </a:r>
            <a:r>
              <a:rPr lang="en-US" dirty="0" err="1">
                <a:solidFill>
                  <a:schemeClr val="accent5">
                    <a:lumMod val="20000"/>
                    <a:lumOff val="80000"/>
                  </a:schemeClr>
                </a:solidFill>
              </a:rPr>
              <a:t>enroll_site</a:t>
            </a:r>
            <a:r>
              <a:rPr lang="en-US" dirty="0">
                <a:solidFill>
                  <a:schemeClr val="accent5">
                    <a:lumMod val="20000"/>
                    <a:lumOff val="80000"/>
                  </a:schemeClr>
                </a:solidFill>
              </a:rPr>
              <a:t>, .data[[a]])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4" name="TextBox 3">
            <a:extLst>
              <a:ext uri="{FF2B5EF4-FFF2-40B4-BE49-F238E27FC236}">
                <a16:creationId xmlns:a16="http://schemas.microsoft.com/office/drawing/2014/main" id="{95065A80-A23D-E54D-C71D-2BB78B5F0987}"/>
              </a:ext>
            </a:extLst>
          </p:cNvPr>
          <p:cNvSpPr txBox="1"/>
          <p:nvPr/>
        </p:nvSpPr>
        <p:spPr>
          <a:xfrm>
            <a:off x="8698611" y="167224"/>
            <a:ext cx="2468499" cy="646331"/>
          </a:xfrm>
          <a:prstGeom prst="rect">
            <a:avLst/>
          </a:prstGeom>
          <a:solidFill>
            <a:schemeClr val="accent1">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INNER FUNCTIONS</a:t>
            </a:r>
          </a:p>
        </p:txBody>
      </p:sp>
      <p:sp>
        <p:nvSpPr>
          <p:cNvPr id="16" name="Oval 15">
            <a:extLst>
              <a:ext uri="{FF2B5EF4-FFF2-40B4-BE49-F238E27FC236}">
                <a16:creationId xmlns:a16="http://schemas.microsoft.com/office/drawing/2014/main" id="{CC00A7EE-4268-464C-9951-9431768E2690}"/>
              </a:ext>
            </a:extLst>
          </p:cNvPr>
          <p:cNvSpPr/>
          <p:nvPr/>
        </p:nvSpPr>
        <p:spPr>
          <a:xfrm>
            <a:off x="2246376" y="2976190"/>
            <a:ext cx="1946801" cy="87106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2D986EC3-DF7E-4D1B-1A2B-2CE365BA98F4}"/>
              </a:ext>
            </a:extLst>
          </p:cNvPr>
          <p:cNvCxnSpPr>
            <a:cxnSpLocks/>
            <a:stCxn id="16" idx="6"/>
            <a:endCxn id="20" idx="1"/>
          </p:cNvCxnSpPr>
          <p:nvPr/>
        </p:nvCxnSpPr>
        <p:spPr>
          <a:xfrm>
            <a:off x="4193177" y="3411723"/>
            <a:ext cx="5363232" cy="63260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F54673A-DFEE-5BF6-C227-BA7DD6813360}"/>
              </a:ext>
            </a:extLst>
          </p:cNvPr>
          <p:cNvSpPr/>
          <p:nvPr/>
        </p:nvSpPr>
        <p:spPr>
          <a:xfrm>
            <a:off x="9556409" y="3510122"/>
            <a:ext cx="2081463" cy="1068408"/>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New variables</a:t>
            </a:r>
          </a:p>
        </p:txBody>
      </p:sp>
      <p:cxnSp>
        <p:nvCxnSpPr>
          <p:cNvPr id="24" name="Straight Arrow Connector 23">
            <a:extLst>
              <a:ext uri="{FF2B5EF4-FFF2-40B4-BE49-F238E27FC236}">
                <a16:creationId xmlns:a16="http://schemas.microsoft.com/office/drawing/2014/main" id="{2500FE22-5C82-5645-F3FF-76B2E1D7F417}"/>
              </a:ext>
            </a:extLst>
          </p:cNvPr>
          <p:cNvCxnSpPr>
            <a:cxnSpLocks/>
            <a:stCxn id="34" idx="6"/>
            <a:endCxn id="20" idx="1"/>
          </p:cNvCxnSpPr>
          <p:nvPr/>
        </p:nvCxnSpPr>
        <p:spPr>
          <a:xfrm flipV="1">
            <a:off x="4193176" y="4044326"/>
            <a:ext cx="5363233" cy="209097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1E154B2-C019-09DA-6233-F174F3AB4B0A}"/>
              </a:ext>
            </a:extLst>
          </p:cNvPr>
          <p:cNvSpPr/>
          <p:nvPr/>
        </p:nvSpPr>
        <p:spPr>
          <a:xfrm>
            <a:off x="2246375" y="5699772"/>
            <a:ext cx="1946801" cy="87106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599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D5BB5C3-FE72-7D5A-676F-B13A2117BA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08705-A338-532C-174D-46E65182FC9D}"/>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3" name="Slide Number Placeholder 2">
            <a:extLst>
              <a:ext uri="{FF2B5EF4-FFF2-40B4-BE49-F238E27FC236}">
                <a16:creationId xmlns:a16="http://schemas.microsoft.com/office/drawing/2014/main" id="{95B94E45-EBEE-1DEA-070C-3A0481D7ADD8}"/>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59</a:t>
            </a:fld>
            <a:endParaRPr lang="en-US"/>
          </a:p>
        </p:txBody>
      </p:sp>
      <p:sp>
        <p:nvSpPr>
          <p:cNvPr id="6" name="TextBox 5">
            <a:extLst>
              <a:ext uri="{FF2B5EF4-FFF2-40B4-BE49-F238E27FC236}">
                <a16:creationId xmlns:a16="http://schemas.microsoft.com/office/drawing/2014/main" id="{BA6EAEE9-F31A-9CD1-B802-2BA0A3AA5A07}"/>
              </a:ext>
            </a:extLst>
          </p:cNvPr>
          <p:cNvSpPr txBox="1"/>
          <p:nvPr/>
        </p:nvSpPr>
        <p:spPr>
          <a:xfrm>
            <a:off x="1013840" y="143493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facility_fun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group_by(.data[[a]],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7" name="TextBox 6">
            <a:extLst>
              <a:ext uri="{FF2B5EF4-FFF2-40B4-BE49-F238E27FC236}">
                <a16:creationId xmlns:a16="http://schemas.microsoft.com/office/drawing/2014/main" id="{5E1C99CA-7C62-C804-2BE7-06F2F51AA5A8}"/>
              </a:ext>
            </a:extLst>
          </p:cNvPr>
          <p:cNvSpPr txBox="1"/>
          <p:nvPr/>
        </p:nvSpPr>
        <p:spPr>
          <a:xfrm>
            <a:off x="1013840" y="413157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site_fun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a:t>
            </a:r>
            <a:r>
              <a:rPr lang="en-US" dirty="0" err="1">
                <a:solidFill>
                  <a:schemeClr val="accent5">
                    <a:lumMod val="20000"/>
                    <a:lumOff val="80000"/>
                  </a:schemeClr>
                </a:solidFill>
              </a:rPr>
              <a:t>enroll_site</a:t>
            </a:r>
            <a:r>
              <a:rPr lang="en-US" dirty="0">
                <a:solidFill>
                  <a:schemeClr val="accent5">
                    <a:lumMod val="20000"/>
                    <a:lumOff val="80000"/>
                  </a:schemeClr>
                </a:solidFill>
              </a:rPr>
              <a:t>, .data[[a]])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4" name="TextBox 3">
            <a:extLst>
              <a:ext uri="{FF2B5EF4-FFF2-40B4-BE49-F238E27FC236}">
                <a16:creationId xmlns:a16="http://schemas.microsoft.com/office/drawing/2014/main" id="{7307D02A-1D36-F416-2F52-4BF4E7EE32EE}"/>
              </a:ext>
            </a:extLst>
          </p:cNvPr>
          <p:cNvSpPr txBox="1"/>
          <p:nvPr/>
        </p:nvSpPr>
        <p:spPr>
          <a:xfrm>
            <a:off x="8698611" y="167224"/>
            <a:ext cx="2468499" cy="646331"/>
          </a:xfrm>
          <a:prstGeom prst="rect">
            <a:avLst/>
          </a:prstGeom>
          <a:solidFill>
            <a:schemeClr val="accent1">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INNER FUNCTIONS</a:t>
            </a:r>
          </a:p>
        </p:txBody>
      </p:sp>
      <p:sp>
        <p:nvSpPr>
          <p:cNvPr id="16" name="Oval 15">
            <a:extLst>
              <a:ext uri="{FF2B5EF4-FFF2-40B4-BE49-F238E27FC236}">
                <a16:creationId xmlns:a16="http://schemas.microsoft.com/office/drawing/2014/main" id="{E3B1C630-0EE9-A7FB-AA25-B02F1771CB66}"/>
              </a:ext>
            </a:extLst>
          </p:cNvPr>
          <p:cNvSpPr/>
          <p:nvPr/>
        </p:nvSpPr>
        <p:spPr>
          <a:xfrm>
            <a:off x="4219303" y="2429691"/>
            <a:ext cx="2002346" cy="503310"/>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76B8CEC8-093F-5CFF-52E9-B353073BC9FE}"/>
              </a:ext>
            </a:extLst>
          </p:cNvPr>
          <p:cNvCxnSpPr>
            <a:cxnSpLocks/>
            <a:stCxn id="16" idx="6"/>
            <a:endCxn id="20" idx="1"/>
          </p:cNvCxnSpPr>
          <p:nvPr/>
        </p:nvCxnSpPr>
        <p:spPr>
          <a:xfrm>
            <a:off x="6221649" y="2681346"/>
            <a:ext cx="3334760" cy="136298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896FFE90-EAE7-B89E-D15B-AD71CABE9163}"/>
              </a:ext>
            </a:extLst>
          </p:cNvPr>
          <p:cNvSpPr/>
          <p:nvPr/>
        </p:nvSpPr>
        <p:spPr>
          <a:xfrm>
            <a:off x="9556409" y="3510122"/>
            <a:ext cx="2081463" cy="1068408"/>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Difference between functions</a:t>
            </a:r>
          </a:p>
        </p:txBody>
      </p:sp>
      <p:cxnSp>
        <p:nvCxnSpPr>
          <p:cNvPr id="24" name="Straight Arrow Connector 23">
            <a:extLst>
              <a:ext uri="{FF2B5EF4-FFF2-40B4-BE49-F238E27FC236}">
                <a16:creationId xmlns:a16="http://schemas.microsoft.com/office/drawing/2014/main" id="{74A7015E-A68E-FB4F-608C-0EB7AF07388B}"/>
              </a:ext>
            </a:extLst>
          </p:cNvPr>
          <p:cNvCxnSpPr>
            <a:cxnSpLocks/>
            <a:stCxn id="34" idx="6"/>
            <a:endCxn id="20" idx="1"/>
          </p:cNvCxnSpPr>
          <p:nvPr/>
        </p:nvCxnSpPr>
        <p:spPr>
          <a:xfrm>
            <a:off x="5220476" y="3020254"/>
            <a:ext cx="4335933" cy="102407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86DFF9B-8576-F8E1-7911-A8547C2C2C8D}"/>
              </a:ext>
            </a:extLst>
          </p:cNvPr>
          <p:cNvSpPr/>
          <p:nvPr/>
        </p:nvSpPr>
        <p:spPr>
          <a:xfrm>
            <a:off x="3218130" y="2768599"/>
            <a:ext cx="2002346" cy="503310"/>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E8D43E0-A655-51F0-FDAB-1177E5AEF070}"/>
              </a:ext>
            </a:extLst>
          </p:cNvPr>
          <p:cNvSpPr/>
          <p:nvPr/>
        </p:nvSpPr>
        <p:spPr>
          <a:xfrm>
            <a:off x="2136652" y="5446837"/>
            <a:ext cx="1370698" cy="503310"/>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23D8F95-6ED7-92CE-AD38-E8E1BD075FB4}"/>
              </a:ext>
            </a:extLst>
          </p:cNvPr>
          <p:cNvCxnSpPr>
            <a:cxnSpLocks/>
            <a:stCxn id="23" idx="0"/>
            <a:endCxn id="20" idx="1"/>
          </p:cNvCxnSpPr>
          <p:nvPr/>
        </p:nvCxnSpPr>
        <p:spPr>
          <a:xfrm flipV="1">
            <a:off x="2822001" y="4044326"/>
            <a:ext cx="6734408" cy="140251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F385ADD-39E3-87B6-0DDA-E2F55F718CEF}"/>
              </a:ext>
            </a:extLst>
          </p:cNvPr>
          <p:cNvCxnSpPr>
            <a:cxnSpLocks/>
            <a:stCxn id="27" idx="6"/>
            <a:endCxn id="20" idx="1"/>
          </p:cNvCxnSpPr>
          <p:nvPr/>
        </p:nvCxnSpPr>
        <p:spPr>
          <a:xfrm flipV="1">
            <a:off x="5486400" y="4044326"/>
            <a:ext cx="4070009" cy="136567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D2AB965-872A-9210-1F61-1EC54A0C81A4}"/>
              </a:ext>
            </a:extLst>
          </p:cNvPr>
          <p:cNvSpPr/>
          <p:nvPr/>
        </p:nvSpPr>
        <p:spPr>
          <a:xfrm>
            <a:off x="4115701" y="5158343"/>
            <a:ext cx="1370699" cy="503310"/>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5491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CA4BE-1DA9-1378-217F-19FBD3A26F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37D37B-3612-EDEA-1AED-BE8D728D0368}"/>
              </a:ext>
            </a:extLst>
          </p:cNvPr>
          <p:cNvSpPr>
            <a:spLocks noGrp="1"/>
          </p:cNvSpPr>
          <p:nvPr>
            <p:ph type="title"/>
          </p:nvPr>
        </p:nvSpPr>
        <p:spPr>
          <a:xfrm>
            <a:off x="893064" y="72518"/>
            <a:ext cx="10405174" cy="1326514"/>
          </a:xfrm>
        </p:spPr>
        <p:txBody>
          <a:bodyPr/>
          <a:lstStyle/>
          <a:p>
            <a:r>
              <a:rPr lang="en-US" dirty="0"/>
              <a:t>basics</a:t>
            </a:r>
            <a:endParaRPr lang="en-ZA" dirty="0"/>
          </a:p>
        </p:txBody>
      </p:sp>
      <p:sp>
        <p:nvSpPr>
          <p:cNvPr id="3" name="Slide Number Placeholder 2">
            <a:extLst>
              <a:ext uri="{FF2B5EF4-FFF2-40B4-BE49-F238E27FC236}">
                <a16:creationId xmlns:a16="http://schemas.microsoft.com/office/drawing/2014/main" id="{552BC0BB-33D1-524E-5568-98A1BB7FDB26}"/>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a:p>
        </p:txBody>
      </p:sp>
      <p:sp>
        <p:nvSpPr>
          <p:cNvPr id="6" name="TextBox 5">
            <a:extLst>
              <a:ext uri="{FF2B5EF4-FFF2-40B4-BE49-F238E27FC236}">
                <a16:creationId xmlns:a16="http://schemas.microsoft.com/office/drawing/2014/main" id="{C5A65D00-BE16-6290-E93E-62042E4EF343}"/>
              </a:ext>
            </a:extLst>
          </p:cNvPr>
          <p:cNvSpPr txBox="1"/>
          <p:nvPr/>
        </p:nvSpPr>
        <p:spPr>
          <a:xfrm>
            <a:off x="893064" y="1852365"/>
            <a:ext cx="4587080" cy="2862322"/>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4"/>
                </a:solidFill>
              </a:rPr>
              <a:t>for</a:t>
            </a:r>
            <a:r>
              <a:rPr lang="en-US">
                <a:solidFill>
                  <a:schemeClr val="accent5">
                    <a:lumMod val="20000"/>
                    <a:lumOff val="80000"/>
                  </a:schemeClr>
                </a:solidFill>
              </a:rPr>
              <a:t> (x </a:t>
            </a:r>
            <a:r>
              <a:rPr lang="en-US">
                <a:solidFill>
                  <a:schemeClr val="accent4"/>
                </a:solidFill>
              </a:rPr>
              <a:t>in</a:t>
            </a:r>
            <a:r>
              <a:rPr lang="en-US">
                <a:solidFill>
                  <a:schemeClr val="accent5">
                    <a:lumMod val="20000"/>
                    <a:lumOff val="80000"/>
                  </a:schemeClr>
                </a:solidFill>
              </a:rPr>
              <a:t> 1:10) {</a:t>
            </a:r>
          </a:p>
          <a:p>
            <a:r>
              <a:rPr lang="en-US">
                <a:solidFill>
                  <a:schemeClr val="accent5">
                    <a:lumMod val="20000"/>
                    <a:lumOff val="80000"/>
                  </a:schemeClr>
                </a:solidFill>
              </a:rPr>
              <a:t>print(x)</a:t>
            </a:r>
          </a:p>
          <a:p>
            <a:r>
              <a:rPr lang="en-US">
                <a:solidFill>
                  <a:schemeClr val="accent5">
                    <a:lumMod val="20000"/>
                    <a:lumOff val="80000"/>
                  </a:schemeClr>
                </a:solidFill>
              </a:rPr>
              <a:t>}</a:t>
            </a:r>
            <a:endParaRPr lang="en-US">
              <a:solidFill>
                <a:schemeClr val="accent4"/>
              </a:solidFill>
            </a:endParaRPr>
          </a:p>
          <a:p>
            <a:r>
              <a:rPr lang="en-US">
                <a:solidFill>
                  <a:schemeClr val="accent5">
                    <a:lumMod val="75000"/>
                  </a:schemeClr>
                </a:solidFill>
              </a:rPr>
              <a:t>&gt; [1] 1</a:t>
            </a:r>
          </a:p>
          <a:p>
            <a:r>
              <a:rPr lang="en-US">
                <a:solidFill>
                  <a:schemeClr val="accent5">
                    <a:lumMod val="75000"/>
                  </a:schemeClr>
                </a:solidFill>
              </a:rPr>
              <a:t>&gt; [1] 2</a:t>
            </a:r>
          </a:p>
          <a:p>
            <a:r>
              <a:rPr lang="en-US">
                <a:solidFill>
                  <a:schemeClr val="accent5">
                    <a:lumMod val="75000"/>
                  </a:schemeClr>
                </a:solidFill>
              </a:rPr>
              <a:t>&gt; [1] 3</a:t>
            </a:r>
          </a:p>
          <a:p>
            <a:r>
              <a:rPr lang="en-US">
                <a:solidFill>
                  <a:schemeClr val="accent5">
                    <a:lumMod val="75000"/>
                  </a:schemeClr>
                </a:solidFill>
              </a:rPr>
              <a:t>&gt; [1] 4</a:t>
            </a:r>
          </a:p>
          <a:p>
            <a:r>
              <a:rPr lang="en-US">
                <a:solidFill>
                  <a:schemeClr val="accent5">
                    <a:lumMod val="75000"/>
                  </a:schemeClr>
                </a:solidFill>
              </a:rPr>
              <a:t>&gt; [1] 5</a:t>
            </a:r>
          </a:p>
          <a:p>
            <a:r>
              <a:rPr lang="en-US">
                <a:solidFill>
                  <a:schemeClr val="accent5">
                    <a:lumMod val="75000"/>
                  </a:schemeClr>
                </a:solidFill>
              </a:rPr>
              <a:t>…</a:t>
            </a:r>
          </a:p>
        </p:txBody>
      </p:sp>
      <p:sp>
        <p:nvSpPr>
          <p:cNvPr id="7" name="TextBox 6">
            <a:extLst>
              <a:ext uri="{FF2B5EF4-FFF2-40B4-BE49-F238E27FC236}">
                <a16:creationId xmlns:a16="http://schemas.microsoft.com/office/drawing/2014/main" id="{F8ED6599-80F5-A963-EBBC-6A3F9C16EF23}"/>
              </a:ext>
            </a:extLst>
          </p:cNvPr>
          <p:cNvSpPr txBox="1"/>
          <p:nvPr/>
        </p:nvSpPr>
        <p:spPr>
          <a:xfrm>
            <a:off x="6560901" y="1852365"/>
            <a:ext cx="4587080"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vec</a:t>
            </a:r>
            <a:r>
              <a:rPr lang="en-US" dirty="0">
                <a:solidFill>
                  <a:schemeClr val="accent5">
                    <a:lumMod val="20000"/>
                    <a:lumOff val="80000"/>
                  </a:schemeClr>
                </a:solidFill>
              </a:rPr>
              <a:t>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err="1">
                <a:solidFill>
                  <a:schemeClr val="accent5">
                    <a:lumMod val="20000"/>
                    <a:lumOff val="80000"/>
                  </a:schemeClr>
                </a:solidFill>
              </a:rPr>
              <a:t>vec</a:t>
            </a:r>
            <a:r>
              <a:rPr lang="en-US" dirty="0">
                <a:solidFill>
                  <a:schemeClr val="accent5">
                    <a:lumMod val="20000"/>
                    <a:lumOff val="80000"/>
                  </a:schemeClr>
                </a:solidFill>
              </a:rPr>
              <a:t>[i]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a:t>
            </a:r>
            <a:r>
              <a:rPr lang="en-US" dirty="0" err="1">
                <a:solidFill>
                  <a:schemeClr val="accent5">
                    <a:lumMod val="20000"/>
                    <a:lumOff val="80000"/>
                  </a:schemeClr>
                </a:solidFill>
              </a:rPr>
              <a:t>vec</a:t>
            </a:r>
            <a:r>
              <a:rPr lang="en-US" dirty="0">
                <a:solidFill>
                  <a:schemeClr val="accent5">
                    <a:lumMod val="20000"/>
                    <a:lumOff val="80000"/>
                  </a:schemeClr>
                </a:solidFill>
              </a:rPr>
              <a:t>)</a:t>
            </a:r>
          </a:p>
          <a:p>
            <a:r>
              <a:rPr lang="en-US" dirty="0">
                <a:solidFill>
                  <a:schemeClr val="accent5">
                    <a:lumMod val="75000"/>
                  </a:schemeClr>
                </a:solidFill>
              </a:rPr>
              <a:t>&gt; [1] 1 2 3 4 5 6 7 8 9 10</a:t>
            </a:r>
          </a:p>
        </p:txBody>
      </p:sp>
      <p:sp>
        <p:nvSpPr>
          <p:cNvPr id="12" name="Oval 11">
            <a:extLst>
              <a:ext uri="{FF2B5EF4-FFF2-40B4-BE49-F238E27FC236}">
                <a16:creationId xmlns:a16="http://schemas.microsoft.com/office/drawing/2014/main" id="{A11E6BAA-492E-78DB-FF0C-D94A47D0761F}"/>
              </a:ext>
            </a:extLst>
          </p:cNvPr>
          <p:cNvSpPr/>
          <p:nvPr/>
        </p:nvSpPr>
        <p:spPr>
          <a:xfrm>
            <a:off x="1239253" y="2177717"/>
            <a:ext cx="397042" cy="288758"/>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F45375A-C356-052B-ED3F-84C277234BEB}"/>
              </a:ext>
            </a:extLst>
          </p:cNvPr>
          <p:cNvSpPr/>
          <p:nvPr/>
        </p:nvSpPr>
        <p:spPr>
          <a:xfrm>
            <a:off x="6890084" y="2991274"/>
            <a:ext cx="397042" cy="288758"/>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89AD7F2-9E2D-78B9-F7D6-8D993A9F195A}"/>
              </a:ext>
            </a:extLst>
          </p:cNvPr>
          <p:cNvCxnSpPr>
            <a:cxnSpLocks/>
            <a:stCxn id="12" idx="4"/>
            <a:endCxn id="22" idx="0"/>
          </p:cNvCxnSpPr>
          <p:nvPr/>
        </p:nvCxnSpPr>
        <p:spPr>
          <a:xfrm>
            <a:off x="1437774" y="2466475"/>
            <a:ext cx="1515980" cy="249053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220D94-BEC6-EDD8-56AC-179B47E1A11E}"/>
              </a:ext>
            </a:extLst>
          </p:cNvPr>
          <p:cNvCxnSpPr>
            <a:cxnSpLocks/>
            <a:stCxn id="13" idx="4"/>
            <a:endCxn id="22" idx="0"/>
          </p:cNvCxnSpPr>
          <p:nvPr/>
        </p:nvCxnSpPr>
        <p:spPr>
          <a:xfrm flipH="1">
            <a:off x="2953754" y="3280032"/>
            <a:ext cx="4134851" cy="1676979"/>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5B69214-4FC0-0E04-9704-17C9C89E3BE7}"/>
              </a:ext>
            </a:extLst>
          </p:cNvPr>
          <p:cNvSpPr/>
          <p:nvPr/>
        </p:nvSpPr>
        <p:spPr>
          <a:xfrm>
            <a:off x="1913022" y="4957011"/>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Can use different letters for value</a:t>
            </a:r>
          </a:p>
        </p:txBody>
      </p:sp>
    </p:spTree>
    <p:extLst>
      <p:ext uri="{BB962C8B-B14F-4D97-AF65-F5344CB8AC3E}">
        <p14:creationId xmlns:p14="http://schemas.microsoft.com/office/powerpoint/2010/main" val="930996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6BF74D1-588A-D597-5BD7-EEBC1ABF8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69927-C7E4-80B1-AADD-A588CBC07565}"/>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6" name="TextBox 5">
            <a:extLst>
              <a:ext uri="{FF2B5EF4-FFF2-40B4-BE49-F238E27FC236}">
                <a16:creationId xmlns:a16="http://schemas.microsoft.com/office/drawing/2014/main" id="{BD8FDBC0-B47F-402F-FEF4-3210DF3FBB9C}"/>
              </a:ext>
            </a:extLst>
          </p:cNvPr>
          <p:cNvSpPr txBox="1"/>
          <p:nvPr/>
        </p:nvSpPr>
        <p:spPr>
          <a:xfrm>
            <a:off x="1013840" y="143493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facility_fun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a:t>
            </a:r>
            <a:r>
              <a:rPr lang="en-US" dirty="0" err="1">
                <a:solidFill>
                  <a:schemeClr val="accent5">
                    <a:lumMod val="20000"/>
                    <a:lumOff val="80000"/>
                  </a:schemeClr>
                </a:solidFill>
              </a:rPr>
              <a:t>group_by</a:t>
            </a:r>
            <a:r>
              <a:rPr lang="en-US" dirty="0">
                <a:solidFill>
                  <a:schemeClr val="accent5">
                    <a:lumMod val="20000"/>
                    <a:lumOff val="80000"/>
                  </a:schemeClr>
                </a:solidFill>
              </a:rPr>
              <a:t>(.data[[a]],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7" name="TextBox 6">
            <a:extLst>
              <a:ext uri="{FF2B5EF4-FFF2-40B4-BE49-F238E27FC236}">
                <a16:creationId xmlns:a16="http://schemas.microsoft.com/office/drawing/2014/main" id="{D62C942E-2AC1-628F-3A20-8C9CE1E8D75F}"/>
              </a:ext>
            </a:extLst>
          </p:cNvPr>
          <p:cNvSpPr txBox="1"/>
          <p:nvPr/>
        </p:nvSpPr>
        <p:spPr>
          <a:xfrm>
            <a:off x="1013840" y="413157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site_fun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a:t>
            </a:r>
            <a:r>
              <a:rPr lang="en-US" dirty="0" err="1">
                <a:solidFill>
                  <a:schemeClr val="accent5">
                    <a:lumMod val="20000"/>
                    <a:lumOff val="80000"/>
                  </a:schemeClr>
                </a:solidFill>
              </a:rPr>
              <a:t>enroll_site</a:t>
            </a:r>
            <a:r>
              <a:rPr lang="en-US" dirty="0">
                <a:solidFill>
                  <a:schemeClr val="accent5">
                    <a:lumMod val="20000"/>
                    <a:lumOff val="80000"/>
                  </a:schemeClr>
                </a:solidFill>
              </a:rPr>
              <a:t>, .data[[a]])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4" name="TextBox 3">
            <a:extLst>
              <a:ext uri="{FF2B5EF4-FFF2-40B4-BE49-F238E27FC236}">
                <a16:creationId xmlns:a16="http://schemas.microsoft.com/office/drawing/2014/main" id="{A53AEE97-4192-1E54-9890-6791EF3A7BAD}"/>
              </a:ext>
            </a:extLst>
          </p:cNvPr>
          <p:cNvSpPr txBox="1"/>
          <p:nvPr/>
        </p:nvSpPr>
        <p:spPr>
          <a:xfrm>
            <a:off x="8698611" y="167224"/>
            <a:ext cx="2468499" cy="646331"/>
          </a:xfrm>
          <a:prstGeom prst="rect">
            <a:avLst/>
          </a:prstGeom>
          <a:solidFill>
            <a:schemeClr val="accent1">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INNER FUNCTIONS</a:t>
            </a:r>
          </a:p>
        </p:txBody>
      </p:sp>
      <p:sp>
        <p:nvSpPr>
          <p:cNvPr id="3" name="Oval 2">
            <a:extLst>
              <a:ext uri="{FF2B5EF4-FFF2-40B4-BE49-F238E27FC236}">
                <a16:creationId xmlns:a16="http://schemas.microsoft.com/office/drawing/2014/main" id="{0FB5A4B5-02D0-E73A-8B93-2E55BA0E3A77}"/>
              </a:ext>
            </a:extLst>
          </p:cNvPr>
          <p:cNvSpPr/>
          <p:nvPr/>
        </p:nvSpPr>
        <p:spPr>
          <a:xfrm>
            <a:off x="2250952" y="2196849"/>
            <a:ext cx="1370698" cy="406651"/>
          </a:xfrm>
          <a:prstGeom prst="ellipse">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AE0BC2C-2A04-3EC8-696F-FB6D544C1F8D}"/>
              </a:ext>
            </a:extLst>
          </p:cNvPr>
          <p:cNvCxnSpPr>
            <a:cxnSpLocks/>
            <a:stCxn id="3" idx="6"/>
            <a:endCxn id="8" idx="1"/>
          </p:cNvCxnSpPr>
          <p:nvPr/>
        </p:nvCxnSpPr>
        <p:spPr>
          <a:xfrm>
            <a:off x="3621650" y="2400175"/>
            <a:ext cx="5934759" cy="1644151"/>
          </a:xfrm>
          <a:prstGeom prst="straightConnector1">
            <a:avLst/>
          </a:prstGeom>
          <a:ln w="3810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9B7207AC-6632-C878-4C2F-46E1ABD10551}"/>
              </a:ext>
            </a:extLst>
          </p:cNvPr>
          <p:cNvSpPr/>
          <p:nvPr/>
        </p:nvSpPr>
        <p:spPr>
          <a:xfrm>
            <a:off x="9556409" y="3510122"/>
            <a:ext cx="2081463" cy="1068408"/>
          </a:xfrm>
          <a:prstGeom prst="roundRect">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Recognizing input “a”</a:t>
            </a:r>
          </a:p>
        </p:txBody>
      </p:sp>
      <p:cxnSp>
        <p:nvCxnSpPr>
          <p:cNvPr id="9" name="Straight Arrow Connector 8">
            <a:extLst>
              <a:ext uri="{FF2B5EF4-FFF2-40B4-BE49-F238E27FC236}">
                <a16:creationId xmlns:a16="http://schemas.microsoft.com/office/drawing/2014/main" id="{DCA513A4-D0D5-D022-F050-D7401E8991D0}"/>
              </a:ext>
            </a:extLst>
          </p:cNvPr>
          <p:cNvCxnSpPr>
            <a:cxnSpLocks/>
            <a:stCxn id="10" idx="6"/>
            <a:endCxn id="8" idx="1"/>
          </p:cNvCxnSpPr>
          <p:nvPr/>
        </p:nvCxnSpPr>
        <p:spPr>
          <a:xfrm>
            <a:off x="4115701" y="2740217"/>
            <a:ext cx="5440708" cy="1304109"/>
          </a:xfrm>
          <a:prstGeom prst="straightConnector1">
            <a:avLst/>
          </a:prstGeom>
          <a:ln w="3810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C16ABA5-9F7E-2EFF-4764-1DFB329A3307}"/>
              </a:ext>
            </a:extLst>
          </p:cNvPr>
          <p:cNvSpPr/>
          <p:nvPr/>
        </p:nvSpPr>
        <p:spPr>
          <a:xfrm>
            <a:off x="2250952" y="2536891"/>
            <a:ext cx="1864749" cy="406651"/>
          </a:xfrm>
          <a:prstGeom prst="ellipse">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8A511E7-82FA-67DD-1324-2C509DD474A4}"/>
              </a:ext>
            </a:extLst>
          </p:cNvPr>
          <p:cNvSpPr/>
          <p:nvPr/>
        </p:nvSpPr>
        <p:spPr>
          <a:xfrm>
            <a:off x="2250952" y="4608181"/>
            <a:ext cx="2435348" cy="1437019"/>
          </a:xfrm>
          <a:prstGeom prst="ellipse">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492CF9A-875C-EE6D-83C0-90BAC9C2EBE0}"/>
              </a:ext>
            </a:extLst>
          </p:cNvPr>
          <p:cNvCxnSpPr>
            <a:cxnSpLocks/>
            <a:stCxn id="11" idx="6"/>
            <a:endCxn id="8" idx="1"/>
          </p:cNvCxnSpPr>
          <p:nvPr/>
        </p:nvCxnSpPr>
        <p:spPr>
          <a:xfrm flipV="1">
            <a:off x="4686300" y="4044326"/>
            <a:ext cx="4870109" cy="1282365"/>
          </a:xfrm>
          <a:prstGeom prst="straightConnector1">
            <a:avLst/>
          </a:prstGeom>
          <a:ln w="38100">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75DDC96-298B-47BF-743D-1348EB5CB102}"/>
              </a:ext>
            </a:extLst>
          </p:cNvPr>
          <p:cNvSpPr/>
          <p:nvPr/>
        </p:nvSpPr>
        <p:spPr>
          <a:xfrm>
            <a:off x="2070720" y="2825061"/>
            <a:ext cx="1370699" cy="392998"/>
          </a:xfrm>
          <a:prstGeom prst="ellipse">
            <a:avLst/>
          </a:prstGeom>
          <a:noFill/>
          <a:ln w="38100">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2639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AAD0664-5E23-DBF3-94A1-D0341777A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A42AF-E9BF-2FBE-DFCF-D8D92F382865}"/>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6" name="TextBox 5">
            <a:extLst>
              <a:ext uri="{FF2B5EF4-FFF2-40B4-BE49-F238E27FC236}">
                <a16:creationId xmlns:a16="http://schemas.microsoft.com/office/drawing/2014/main" id="{48551874-D8C3-425E-D662-F689979C27A3}"/>
              </a:ext>
            </a:extLst>
          </p:cNvPr>
          <p:cNvSpPr txBox="1"/>
          <p:nvPr/>
        </p:nvSpPr>
        <p:spPr>
          <a:xfrm>
            <a:off x="1013840" y="143493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facility_fun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group_by(.data[[a]],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7" name="TextBox 6">
            <a:extLst>
              <a:ext uri="{FF2B5EF4-FFF2-40B4-BE49-F238E27FC236}">
                <a16:creationId xmlns:a16="http://schemas.microsoft.com/office/drawing/2014/main" id="{B02271B0-915D-92C6-B0B2-90468B77B29A}"/>
              </a:ext>
            </a:extLst>
          </p:cNvPr>
          <p:cNvSpPr txBox="1"/>
          <p:nvPr/>
        </p:nvSpPr>
        <p:spPr>
          <a:xfrm>
            <a:off x="1013840" y="413157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site_fun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a:t>
            </a:r>
            <a:r>
              <a:rPr lang="en-US" dirty="0" err="1">
                <a:solidFill>
                  <a:schemeClr val="accent5">
                    <a:lumMod val="20000"/>
                    <a:lumOff val="80000"/>
                  </a:schemeClr>
                </a:solidFill>
              </a:rPr>
              <a:t>group_by</a:t>
            </a:r>
            <a:r>
              <a:rPr lang="en-US" dirty="0">
                <a:solidFill>
                  <a:schemeClr val="accent5">
                    <a:lumMod val="20000"/>
                    <a:lumOff val="80000"/>
                  </a:schemeClr>
                </a:solidFill>
              </a:rPr>
              <a:t>(</a:t>
            </a:r>
            <a:r>
              <a:rPr lang="en-US" dirty="0" err="1">
                <a:solidFill>
                  <a:schemeClr val="accent5">
                    <a:lumMod val="20000"/>
                    <a:lumOff val="80000"/>
                  </a:schemeClr>
                </a:solidFill>
              </a:rPr>
              <a:t>enroll_site</a:t>
            </a:r>
            <a:r>
              <a:rPr lang="en-US" dirty="0">
                <a:solidFill>
                  <a:schemeClr val="accent5">
                    <a:lumMod val="20000"/>
                    <a:lumOff val="80000"/>
                  </a:schemeClr>
                </a:solidFill>
              </a:rPr>
              <a:t>, .data[[a]])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4" name="TextBox 3">
            <a:extLst>
              <a:ext uri="{FF2B5EF4-FFF2-40B4-BE49-F238E27FC236}">
                <a16:creationId xmlns:a16="http://schemas.microsoft.com/office/drawing/2014/main" id="{7C4883ED-FCDF-FDAC-85A4-9E33D9A98029}"/>
              </a:ext>
            </a:extLst>
          </p:cNvPr>
          <p:cNvSpPr txBox="1"/>
          <p:nvPr/>
        </p:nvSpPr>
        <p:spPr>
          <a:xfrm>
            <a:off x="8698611" y="167224"/>
            <a:ext cx="2468499" cy="646331"/>
          </a:xfrm>
          <a:prstGeom prst="rect">
            <a:avLst/>
          </a:prstGeom>
          <a:solidFill>
            <a:schemeClr val="accent1">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INNER FUNCTIONS</a:t>
            </a:r>
          </a:p>
        </p:txBody>
      </p:sp>
      <p:sp>
        <p:nvSpPr>
          <p:cNvPr id="12" name="TextBox 11">
            <a:extLst>
              <a:ext uri="{FF2B5EF4-FFF2-40B4-BE49-F238E27FC236}">
                <a16:creationId xmlns:a16="http://schemas.microsoft.com/office/drawing/2014/main" id="{5A4EFFAA-8C76-BA40-9DF8-C8A02B61F2BC}"/>
              </a:ext>
            </a:extLst>
          </p:cNvPr>
          <p:cNvSpPr txBox="1"/>
          <p:nvPr/>
        </p:nvSpPr>
        <p:spPr>
          <a:xfrm>
            <a:off x="9068834" y="1399032"/>
            <a:ext cx="2815318" cy="5355312"/>
          </a:xfrm>
          <a:prstGeom prst="rect">
            <a:avLst/>
          </a:prstGeom>
          <a:noFill/>
        </p:spPr>
        <p:txBody>
          <a:bodyPr wrap="square" rtlCol="0">
            <a:spAutoFit/>
          </a:bodyPr>
          <a:lstStyle/>
          <a:p>
            <a:r>
              <a:rPr lang="en-US" b="1" dirty="0"/>
              <a:t>Other tricks for calling variables passed along as function arguments:</a:t>
            </a:r>
          </a:p>
          <a:p>
            <a:endParaRPr lang="en-US" b="1" dirty="0"/>
          </a:p>
          <a:p>
            <a:pPr marL="285750" indent="-285750">
              <a:buFont typeface="Arial" panose="020B0604020202020204" pitchFamily="34" charset="0"/>
              <a:buChar char="•"/>
            </a:pPr>
            <a:r>
              <a:rPr lang="en-US" b="1" dirty="0" err="1"/>
              <a:t>Tidyverse</a:t>
            </a:r>
            <a:r>
              <a:rPr lang="en-US" b="1" dirty="0"/>
              <a:t> glue syntax</a:t>
            </a:r>
          </a:p>
          <a:p>
            <a:pPr marL="742950" lvl="1" indent="-285750">
              <a:buFont typeface="Arial" panose="020B0604020202020204" pitchFamily="34" charset="0"/>
              <a:buChar char="•"/>
            </a:pPr>
            <a:r>
              <a:rPr lang="en-US" b="1" dirty="0"/>
              <a:t>{a}</a:t>
            </a:r>
          </a:p>
          <a:p>
            <a:pPr marL="742950" lvl="1" indent="-285750">
              <a:buFont typeface="Arial" panose="020B0604020202020204" pitchFamily="34" charset="0"/>
              <a:buChar char="•"/>
            </a:pPr>
            <a:r>
              <a:rPr lang="en-US" b="1" dirty="0"/>
              <a:t>{{a}}</a:t>
            </a:r>
          </a:p>
          <a:p>
            <a:pPr marL="742950" lvl="1" indent="-285750">
              <a:buFont typeface="Arial" panose="020B0604020202020204" pitchFamily="34" charset="0"/>
              <a:buChar char="•"/>
            </a:pPr>
            <a:r>
              <a:rPr lang="en-US" b="1" dirty="0"/>
              <a:t>“{a}”</a:t>
            </a:r>
          </a:p>
          <a:p>
            <a:pPr marL="285750" indent="-285750">
              <a:buFont typeface="Arial" panose="020B0604020202020204" pitchFamily="34" charset="0"/>
              <a:buChar char="•"/>
            </a:pPr>
            <a:r>
              <a:rPr lang="en-US" b="1" dirty="0" err="1"/>
              <a:t>Depracated</a:t>
            </a:r>
            <a:r>
              <a:rPr lang="en-US" b="1" dirty="0"/>
              <a:t> but sometimes work</a:t>
            </a:r>
          </a:p>
          <a:p>
            <a:pPr marL="742950" lvl="1" indent="-285750">
              <a:buFont typeface="Arial" panose="020B0604020202020204" pitchFamily="34" charset="0"/>
              <a:buChar char="•"/>
            </a:pPr>
            <a:r>
              <a:rPr lang="en-US" b="1" dirty="0"/>
              <a:t>!!</a:t>
            </a:r>
            <a:r>
              <a:rPr lang="en-US" b="1" dirty="0" err="1"/>
              <a:t>sym</a:t>
            </a:r>
            <a:r>
              <a:rPr lang="en-US" b="1" dirty="0"/>
              <a:t>(a)</a:t>
            </a:r>
          </a:p>
          <a:p>
            <a:pPr marL="742950" lvl="1" indent="-285750">
              <a:buFont typeface="Arial" panose="020B0604020202020204" pitchFamily="34" charset="0"/>
              <a:buChar char="•"/>
            </a:pPr>
            <a:r>
              <a:rPr lang="en-US" b="1" dirty="0"/>
              <a:t>UQ(</a:t>
            </a:r>
            <a:r>
              <a:rPr lang="en-US" b="1" dirty="0" err="1"/>
              <a:t>sym</a:t>
            </a:r>
            <a:r>
              <a:rPr lang="en-US" b="1" dirty="0"/>
              <a:t>(a))</a:t>
            </a:r>
          </a:p>
          <a:p>
            <a:pPr marL="742950" lvl="1" indent="-285750">
              <a:buFont typeface="Arial" panose="020B0604020202020204" pitchFamily="34" charset="0"/>
              <a:buChar char="•"/>
            </a:pPr>
            <a:r>
              <a:rPr lang="en-US" b="1" dirty="0"/>
              <a:t>eval(substitute(a))</a:t>
            </a:r>
          </a:p>
          <a:p>
            <a:pPr marL="285750" indent="-285750">
              <a:buFont typeface="Arial" panose="020B0604020202020204" pitchFamily="34" charset="0"/>
              <a:buChar char="•"/>
            </a:pPr>
            <a:r>
              <a:rPr lang="en-US" b="1" dirty="0"/>
              <a:t>.data[[a]]</a:t>
            </a:r>
          </a:p>
          <a:p>
            <a:pPr marL="285750" indent="-285750">
              <a:buFont typeface="Arial" panose="020B0604020202020204" pitchFamily="34" charset="0"/>
              <a:buChar char="•"/>
            </a:pPr>
            <a:r>
              <a:rPr lang="en-US" b="1" dirty="0"/>
              <a:t>Use the walrus operator (:=) instead of the equals sign (=) within </a:t>
            </a:r>
            <a:r>
              <a:rPr lang="en-US" b="1" dirty="0" err="1"/>
              <a:t>dyplr</a:t>
            </a:r>
            <a:r>
              <a:rPr lang="en-US" b="1" dirty="0"/>
              <a:t> verbs such as mutate</a:t>
            </a:r>
          </a:p>
        </p:txBody>
      </p:sp>
      <p:sp>
        <p:nvSpPr>
          <p:cNvPr id="14" name="Rectangle 13">
            <a:extLst>
              <a:ext uri="{FF2B5EF4-FFF2-40B4-BE49-F238E27FC236}">
                <a16:creationId xmlns:a16="http://schemas.microsoft.com/office/drawing/2014/main" id="{E8A49956-F27F-EB37-C7B5-7A8CF4C1C57E}"/>
              </a:ext>
            </a:extLst>
          </p:cNvPr>
          <p:cNvSpPr/>
          <p:nvPr/>
        </p:nvSpPr>
        <p:spPr>
          <a:xfrm>
            <a:off x="1013841" y="1399032"/>
            <a:ext cx="7934216" cy="5255837"/>
          </a:xfrm>
          <a:prstGeom prst="rect">
            <a:avLst/>
          </a:prstGeom>
          <a:solidFill>
            <a:schemeClr val="bg2">
              <a:lumMod val="10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04422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70BDCC-682D-963B-466D-F321EBBA2A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F818E-4F21-93BA-4B43-50EFBD3F20AC}"/>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6" name="TextBox 5">
            <a:extLst>
              <a:ext uri="{FF2B5EF4-FFF2-40B4-BE49-F238E27FC236}">
                <a16:creationId xmlns:a16="http://schemas.microsoft.com/office/drawing/2014/main" id="{9A5856F0-F713-4450-6137-0ADAFDFF3147}"/>
              </a:ext>
            </a:extLst>
          </p:cNvPr>
          <p:cNvSpPr txBox="1"/>
          <p:nvPr/>
        </p:nvSpPr>
        <p:spPr>
          <a:xfrm>
            <a:off x="1013840" y="143493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facility_fun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group_by(.data[[a]],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fac_id</a:t>
            </a:r>
            <a:r>
              <a:rPr lang="en-US" dirty="0">
                <a:solidFill>
                  <a:schemeClr val="accent5">
                    <a:lumMod val="20000"/>
                    <a:lumOff val="80000"/>
                  </a:schemeClr>
                </a:solidFill>
              </a:rPr>
              <a:t>)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4" name="TextBox 3">
            <a:extLst>
              <a:ext uri="{FF2B5EF4-FFF2-40B4-BE49-F238E27FC236}">
                <a16:creationId xmlns:a16="http://schemas.microsoft.com/office/drawing/2014/main" id="{F3414BAD-019A-02C4-EFC1-11E93CFD3D26}"/>
              </a:ext>
            </a:extLst>
          </p:cNvPr>
          <p:cNvSpPr txBox="1"/>
          <p:nvPr/>
        </p:nvSpPr>
        <p:spPr>
          <a:xfrm>
            <a:off x="8698611" y="167224"/>
            <a:ext cx="2468499" cy="646331"/>
          </a:xfrm>
          <a:prstGeom prst="rect">
            <a:avLst/>
          </a:prstGeom>
          <a:solidFill>
            <a:schemeClr val="accent1">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INNER FUNCTIONS</a:t>
            </a:r>
          </a:p>
        </p:txBody>
      </p:sp>
      <p:sp>
        <p:nvSpPr>
          <p:cNvPr id="3" name="TextBox 2">
            <a:extLst>
              <a:ext uri="{FF2B5EF4-FFF2-40B4-BE49-F238E27FC236}">
                <a16:creationId xmlns:a16="http://schemas.microsoft.com/office/drawing/2014/main" id="{DD31CED3-21D4-48FC-9552-4484D6E6DC03}"/>
              </a:ext>
            </a:extLst>
          </p:cNvPr>
          <p:cNvSpPr txBox="1"/>
          <p:nvPr/>
        </p:nvSpPr>
        <p:spPr>
          <a:xfrm>
            <a:off x="1019016" y="4362289"/>
            <a:ext cx="10153270" cy="1477328"/>
          </a:xfrm>
          <a:prstGeom prst="rect">
            <a:avLst/>
          </a:prstGeom>
          <a:solidFill>
            <a:schemeClr val="bg2">
              <a:lumMod val="10000"/>
            </a:schemeClr>
          </a:solidFill>
        </p:spPr>
        <p:txBody>
          <a:bodyPr wrap="square" rtlCol="0">
            <a:spAutoFit/>
          </a:bodyPr>
          <a:lstStyle/>
          <a:p>
            <a:endParaRPr lang="en-US">
              <a:solidFill>
                <a:schemeClr val="accent5">
                  <a:lumMod val="20000"/>
                  <a:lumOff val="80000"/>
                </a:schemeClr>
              </a:solidFill>
            </a:endParaRPr>
          </a:p>
          <a:p>
            <a:r>
              <a:rPr lang="en-US">
                <a:solidFill>
                  <a:schemeClr val="accent5">
                    <a:lumMod val="20000"/>
                    <a:lumOff val="80000"/>
                  </a:schemeClr>
                </a:solidFill>
              </a:rPr>
              <a:t>fac_age_results &lt;- facility_fun(“age_group”)</a:t>
            </a:r>
          </a:p>
          <a:p>
            <a:endParaRPr lang="en-US">
              <a:solidFill>
                <a:schemeClr val="accent4"/>
              </a:solidFill>
            </a:endParaRPr>
          </a:p>
          <a:p>
            <a:r>
              <a:rPr lang="en-US">
                <a:solidFill>
                  <a:schemeClr val="accent5">
                    <a:lumMod val="20000"/>
                    <a:lumOff val="80000"/>
                  </a:schemeClr>
                </a:solidFill>
              </a:rPr>
              <a:t>names(fac_age_results)</a:t>
            </a:r>
          </a:p>
          <a:p>
            <a:r>
              <a:rPr lang="en-US">
                <a:solidFill>
                  <a:schemeClr val="accent5">
                    <a:lumMod val="75000"/>
                  </a:schemeClr>
                </a:solidFill>
              </a:rPr>
              <a:t>&gt; [1] “enroll_site”  “fac_id”  “age_group”  “shigella_pos”  “shigella_weight”</a:t>
            </a:r>
          </a:p>
        </p:txBody>
      </p:sp>
    </p:spTree>
    <p:extLst>
      <p:ext uri="{BB962C8B-B14F-4D97-AF65-F5344CB8AC3E}">
        <p14:creationId xmlns:p14="http://schemas.microsoft.com/office/powerpoint/2010/main" val="1907793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BF2AE6-792F-56EC-B80C-C754941ED9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A5782-56F6-618B-58E2-9259650F3E4E}"/>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7" name="TextBox 6">
            <a:extLst>
              <a:ext uri="{FF2B5EF4-FFF2-40B4-BE49-F238E27FC236}">
                <a16:creationId xmlns:a16="http://schemas.microsoft.com/office/drawing/2014/main" id="{A87E1C4B-0010-B908-5468-F99D5DBBF974}"/>
              </a:ext>
            </a:extLst>
          </p:cNvPr>
          <p:cNvSpPr txBox="1"/>
          <p:nvPr/>
        </p:nvSpPr>
        <p:spPr>
          <a:xfrm>
            <a:off x="1013840" y="4131579"/>
            <a:ext cx="7934217" cy="2585323"/>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site_fun</a:t>
            </a:r>
            <a:r>
              <a:rPr lang="en-US" dirty="0">
                <a:solidFill>
                  <a:schemeClr val="accent5">
                    <a:lumMod val="20000"/>
                    <a:lumOff val="80000"/>
                  </a:schemeClr>
                </a:solidFill>
              </a:rPr>
              <a:t> = </a:t>
            </a:r>
            <a:r>
              <a:rPr lang="en-US" dirty="0">
                <a:solidFill>
                  <a:schemeClr val="accent5">
                    <a:lumMod val="75000"/>
                  </a:schemeClr>
                </a:solidFill>
              </a:rPr>
              <a:t>function</a:t>
            </a:r>
            <a:r>
              <a:rPr lang="en-US" dirty="0">
                <a:solidFill>
                  <a:schemeClr val="accent5">
                    <a:lumMod val="20000"/>
                    <a:lumOff val="80000"/>
                  </a:schemeClr>
                </a:solidFill>
              </a:rPr>
              <a:t>(a) {</a:t>
            </a:r>
          </a:p>
          <a:p>
            <a:r>
              <a:rPr lang="en-US" dirty="0">
                <a:solidFill>
                  <a:schemeClr val="accent5">
                    <a:lumMod val="20000"/>
                    <a:lumOff val="80000"/>
                  </a:schemeClr>
                </a:solidFill>
              </a:rPr>
              <a:t>  </a:t>
            </a:r>
            <a:r>
              <a:rPr lang="en-US" dirty="0" err="1">
                <a:solidFill>
                  <a:schemeClr val="accent5">
                    <a:lumMod val="20000"/>
                    <a:lumOff val="80000"/>
                  </a:schemeClr>
                </a:solidFill>
              </a:rPr>
              <a:t>shigella_results</a:t>
            </a:r>
            <a:r>
              <a:rPr lang="en-US" dirty="0">
                <a:solidFill>
                  <a:schemeClr val="accent5">
                    <a:lumMod val="20000"/>
                    <a:lumOff val="80000"/>
                  </a:schemeClr>
                </a:solidFill>
              </a:rPr>
              <a:t> %&gt;%</a:t>
            </a:r>
          </a:p>
          <a:p>
            <a:r>
              <a:rPr lang="en-US" dirty="0">
                <a:solidFill>
                  <a:schemeClr val="accent5">
                    <a:lumMod val="20000"/>
                    <a:lumOff val="80000"/>
                  </a:schemeClr>
                </a:solidFill>
              </a:rPr>
              <a:t>  filter(!is.na(UQ(</a:t>
            </a:r>
            <a:r>
              <a:rPr lang="en-US" dirty="0" err="1">
                <a:solidFill>
                  <a:schemeClr val="accent5">
                    <a:lumMod val="20000"/>
                    <a:lumOff val="80000"/>
                  </a:schemeClr>
                </a:solidFill>
              </a:rPr>
              <a:t>sym</a:t>
            </a:r>
            <a:r>
              <a:rPr lang="en-US" dirty="0">
                <a:solidFill>
                  <a:schemeClr val="accent5">
                    <a:lumMod val="20000"/>
                    <a:lumOff val="80000"/>
                  </a:schemeClr>
                </a:solidFill>
              </a:rPr>
              <a:t>(a)))) %&gt;%</a:t>
            </a:r>
          </a:p>
          <a:p>
            <a:r>
              <a:rPr lang="en-US" dirty="0">
                <a:solidFill>
                  <a:schemeClr val="accent5">
                    <a:lumMod val="20000"/>
                    <a:lumOff val="80000"/>
                  </a:schemeClr>
                </a:solidFill>
              </a:rPr>
              <a:t>  select(pid, eval(substitute(a)), </a:t>
            </a:r>
            <a:r>
              <a:rPr lang="en-US" dirty="0" err="1">
                <a:solidFill>
                  <a:schemeClr val="accent5">
                    <a:lumMod val="20000"/>
                    <a:lumOff val="80000"/>
                  </a:schemeClr>
                </a:solidFill>
              </a:rPr>
              <a:t>enroll_site</a:t>
            </a:r>
            <a:r>
              <a:rPr lang="en-US" dirty="0">
                <a:solidFill>
                  <a:schemeClr val="accent5">
                    <a:lumMod val="20000"/>
                    <a:lumOff val="80000"/>
                  </a:schemeClr>
                </a:solidFill>
              </a:rPr>
              <a:t>, </a:t>
            </a:r>
            <a:r>
              <a:rPr lang="en-US" dirty="0" err="1">
                <a:solidFill>
                  <a:schemeClr val="accent5">
                    <a:lumMod val="20000"/>
                    <a:lumOff val="80000"/>
                  </a:schemeClr>
                </a:solidFill>
              </a:rPr>
              <a:t>a_factor_weight</a:t>
            </a:r>
            <a:r>
              <a:rPr lang="en-US" dirty="0">
                <a:solidFill>
                  <a:schemeClr val="accent5">
                    <a:lumMod val="20000"/>
                    <a:lumOff val="80000"/>
                  </a:schemeClr>
                </a:solidFill>
              </a:rPr>
              <a:t>) %&gt;%</a:t>
            </a:r>
          </a:p>
          <a:p>
            <a:r>
              <a:rPr lang="en-US" dirty="0">
                <a:solidFill>
                  <a:schemeClr val="accent5">
                    <a:lumMod val="20000"/>
                    <a:lumOff val="80000"/>
                  </a:schemeClr>
                </a:solidFill>
              </a:rPr>
              <a:t>  group_by(</a:t>
            </a:r>
            <a:r>
              <a:rPr lang="en-US" dirty="0" err="1">
                <a:solidFill>
                  <a:schemeClr val="accent5">
                    <a:lumMod val="20000"/>
                    <a:lumOff val="80000"/>
                  </a:schemeClr>
                </a:solidFill>
              </a:rPr>
              <a:t>enroll_site</a:t>
            </a:r>
            <a:r>
              <a:rPr lang="en-US" dirty="0">
                <a:solidFill>
                  <a:schemeClr val="accent5">
                    <a:lumMod val="20000"/>
                    <a:lumOff val="80000"/>
                  </a:schemeClr>
                </a:solidFill>
              </a:rPr>
              <a:t>, .data[[a]]) %&gt;%</a:t>
            </a:r>
          </a:p>
          <a:p>
            <a:r>
              <a:rPr lang="en-US" dirty="0">
                <a:solidFill>
                  <a:schemeClr val="accent5">
                    <a:lumMod val="20000"/>
                    <a:lumOff val="80000"/>
                  </a:schemeClr>
                </a:solidFill>
              </a:rPr>
              <a:t>  summarize(</a:t>
            </a:r>
            <a:r>
              <a:rPr lang="en-US" dirty="0" err="1">
                <a:solidFill>
                  <a:schemeClr val="accent5">
                    <a:lumMod val="20000"/>
                    <a:lumOff val="80000"/>
                  </a:schemeClr>
                </a:solidFill>
              </a:rPr>
              <a:t>shigella_pos</a:t>
            </a:r>
            <a:r>
              <a:rPr lang="en-US" dirty="0">
                <a:solidFill>
                  <a:schemeClr val="accent5">
                    <a:lumMod val="20000"/>
                    <a:lumOff val="80000"/>
                  </a:schemeClr>
                </a:solidFill>
              </a:rPr>
              <a:t>=n(),</a:t>
            </a:r>
          </a:p>
          <a:p>
            <a:r>
              <a:rPr lang="en-US" dirty="0">
                <a:solidFill>
                  <a:schemeClr val="accent5">
                    <a:lumMod val="20000"/>
                    <a:lumOff val="80000"/>
                  </a:schemeClr>
                </a:solidFill>
              </a:rPr>
              <a:t>                       </a:t>
            </a:r>
            <a:r>
              <a:rPr lang="en-US" dirty="0" err="1">
                <a:solidFill>
                  <a:schemeClr val="accent5">
                    <a:lumMod val="20000"/>
                    <a:lumOff val="80000"/>
                  </a:schemeClr>
                </a:solidFill>
              </a:rPr>
              <a:t>shigella_weight</a:t>
            </a:r>
            <a:r>
              <a:rPr lang="en-US" dirty="0">
                <a:solidFill>
                  <a:schemeClr val="accent5">
                    <a:lumMod val="20000"/>
                    <a:lumOff val="80000"/>
                  </a:schemeClr>
                </a:solidFill>
              </a:rPr>
              <a:t>=sum(</a:t>
            </a:r>
            <a:r>
              <a:rPr lang="en-US" dirty="0" err="1">
                <a:solidFill>
                  <a:schemeClr val="accent5">
                    <a:lumMod val="20000"/>
                    <a:lumOff val="80000"/>
                  </a:schemeClr>
                </a:solidFill>
              </a:rPr>
              <a:t>a_factor_weight</a:t>
            </a:r>
            <a:r>
              <a:rPr lang="en-US" dirty="0">
                <a:solidFill>
                  <a:schemeClr val="accent5">
                    <a:lumMod val="20000"/>
                    <a:lumOff val="80000"/>
                  </a:schemeClr>
                </a:solidFill>
              </a:rPr>
              <a:t>)))</a:t>
            </a:r>
          </a:p>
          <a:p>
            <a:r>
              <a:rPr lang="en-US" dirty="0">
                <a:solidFill>
                  <a:schemeClr val="accent5">
                    <a:lumMod val="20000"/>
                    <a:lumOff val="80000"/>
                  </a:schemeClr>
                </a:solidFill>
              </a:rPr>
              <a:t>}</a:t>
            </a:r>
          </a:p>
        </p:txBody>
      </p:sp>
      <p:sp>
        <p:nvSpPr>
          <p:cNvPr id="4" name="TextBox 3">
            <a:extLst>
              <a:ext uri="{FF2B5EF4-FFF2-40B4-BE49-F238E27FC236}">
                <a16:creationId xmlns:a16="http://schemas.microsoft.com/office/drawing/2014/main" id="{E7F71837-6DE8-AD74-1F84-5BC11062CCEC}"/>
              </a:ext>
            </a:extLst>
          </p:cNvPr>
          <p:cNvSpPr txBox="1"/>
          <p:nvPr/>
        </p:nvSpPr>
        <p:spPr>
          <a:xfrm>
            <a:off x="8698611" y="167224"/>
            <a:ext cx="2468499" cy="646331"/>
          </a:xfrm>
          <a:prstGeom prst="rect">
            <a:avLst/>
          </a:prstGeom>
          <a:solidFill>
            <a:schemeClr val="accent1">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INNER FUNCTIONS</a:t>
            </a:r>
          </a:p>
        </p:txBody>
      </p:sp>
      <p:sp>
        <p:nvSpPr>
          <p:cNvPr id="3" name="TextBox 2">
            <a:extLst>
              <a:ext uri="{FF2B5EF4-FFF2-40B4-BE49-F238E27FC236}">
                <a16:creationId xmlns:a16="http://schemas.microsoft.com/office/drawing/2014/main" id="{1D4C7BA6-E766-7F08-14A6-291A2F060FD6}"/>
              </a:ext>
            </a:extLst>
          </p:cNvPr>
          <p:cNvSpPr txBox="1"/>
          <p:nvPr/>
        </p:nvSpPr>
        <p:spPr>
          <a:xfrm>
            <a:off x="1031716" y="1974689"/>
            <a:ext cx="10153270" cy="1477328"/>
          </a:xfrm>
          <a:prstGeom prst="rect">
            <a:avLst/>
          </a:prstGeom>
          <a:solidFill>
            <a:schemeClr val="bg2">
              <a:lumMod val="10000"/>
            </a:schemeClr>
          </a:solidFill>
        </p:spPr>
        <p:txBody>
          <a:bodyPr wrap="square" rtlCol="0">
            <a:spAutoFit/>
          </a:bodyPr>
          <a:lstStyle/>
          <a:p>
            <a:endParaRPr lang="en-US">
              <a:solidFill>
                <a:schemeClr val="accent5">
                  <a:lumMod val="20000"/>
                  <a:lumOff val="80000"/>
                </a:schemeClr>
              </a:solidFill>
            </a:endParaRPr>
          </a:p>
          <a:p>
            <a:r>
              <a:rPr lang="en-US">
                <a:solidFill>
                  <a:schemeClr val="accent5">
                    <a:lumMod val="20000"/>
                    <a:lumOff val="80000"/>
                  </a:schemeClr>
                </a:solidFill>
              </a:rPr>
              <a:t>site_age_results &lt;- site_fun(“age_group”)</a:t>
            </a:r>
          </a:p>
          <a:p>
            <a:endParaRPr lang="en-US">
              <a:solidFill>
                <a:schemeClr val="accent4"/>
              </a:solidFill>
            </a:endParaRPr>
          </a:p>
          <a:p>
            <a:r>
              <a:rPr lang="en-US">
                <a:solidFill>
                  <a:schemeClr val="accent5">
                    <a:lumMod val="20000"/>
                    <a:lumOff val="80000"/>
                  </a:schemeClr>
                </a:solidFill>
              </a:rPr>
              <a:t>names(site_age_results)</a:t>
            </a:r>
          </a:p>
          <a:p>
            <a:r>
              <a:rPr lang="en-US">
                <a:solidFill>
                  <a:schemeClr val="accent5">
                    <a:lumMod val="75000"/>
                  </a:schemeClr>
                </a:solidFill>
              </a:rPr>
              <a:t>&gt; [1] “enroll_site”  “age_group”  “shigella_pos”  “shigella_weight”</a:t>
            </a:r>
          </a:p>
        </p:txBody>
      </p:sp>
    </p:spTree>
    <p:extLst>
      <p:ext uri="{BB962C8B-B14F-4D97-AF65-F5344CB8AC3E}">
        <p14:creationId xmlns:p14="http://schemas.microsoft.com/office/powerpoint/2010/main" val="772060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36CAC9-E8FD-A645-6236-2E2D4BB7B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8CD13C-9E01-EFD5-C995-06BCFF9F1EAB}"/>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6" name="TextBox 5">
            <a:extLst>
              <a:ext uri="{FF2B5EF4-FFF2-40B4-BE49-F238E27FC236}">
                <a16:creationId xmlns:a16="http://schemas.microsoft.com/office/drawing/2014/main" id="{44664D28-7470-D7FA-4ADA-4206770B89C8}"/>
              </a:ext>
            </a:extLst>
          </p:cNvPr>
          <p:cNvSpPr txBox="1"/>
          <p:nvPr/>
        </p:nvSpPr>
        <p:spPr>
          <a:xfrm>
            <a:off x="893065" y="1758482"/>
            <a:ext cx="4974336" cy="2585323"/>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subgroups_fun = </a:t>
            </a:r>
            <a:r>
              <a:rPr lang="en-US">
                <a:solidFill>
                  <a:schemeClr val="accent5">
                    <a:lumMod val="75000"/>
                  </a:schemeClr>
                </a:solidFill>
              </a:rPr>
              <a:t>function</a:t>
            </a:r>
            <a:r>
              <a:rPr lang="en-US">
                <a:solidFill>
                  <a:schemeClr val="accent5">
                    <a:lumMod val="20000"/>
                    <a:lumOff val="80000"/>
                  </a:schemeClr>
                </a:solidFill>
              </a:rPr>
              <a:t>(a, b) {</a:t>
            </a:r>
          </a:p>
          <a:p>
            <a:r>
              <a:rPr lang="en-US">
                <a:solidFill>
                  <a:schemeClr val="accent5">
                    <a:lumMod val="20000"/>
                    <a:lumOff val="80000"/>
                  </a:schemeClr>
                </a:solidFill>
              </a:rPr>
              <a:t>  </a:t>
            </a:r>
            <a:r>
              <a:rPr lang="en-US">
                <a:solidFill>
                  <a:schemeClr val="accent5">
                    <a:lumMod val="75000"/>
                  </a:schemeClr>
                </a:solidFill>
              </a:rPr>
              <a:t>if</a:t>
            </a:r>
            <a:r>
              <a:rPr lang="en-US">
                <a:solidFill>
                  <a:schemeClr val="accent5">
                    <a:lumMod val="20000"/>
                    <a:lumOff val="80000"/>
                  </a:schemeClr>
                </a:solidFill>
              </a:rPr>
              <a:t>(b==“facility”) {</a:t>
            </a:r>
          </a:p>
          <a:p>
            <a:r>
              <a:rPr lang="en-US">
                <a:solidFill>
                  <a:schemeClr val="accent5">
                    <a:lumMod val="20000"/>
                    <a:lumOff val="80000"/>
                  </a:schemeClr>
                </a:solidFill>
              </a:rPr>
              <a:t>     facility_fun(a)</a:t>
            </a:r>
          </a:p>
          <a:p>
            <a:r>
              <a:rPr lang="en-US">
                <a:solidFill>
                  <a:schemeClr val="accent5">
                    <a:lumMod val="20000"/>
                    <a:lumOff val="80000"/>
                  </a:schemeClr>
                </a:solidFill>
              </a:rPr>
              <a:t>  } </a:t>
            </a:r>
            <a:r>
              <a:rPr lang="en-US">
                <a:solidFill>
                  <a:schemeClr val="accent5">
                    <a:lumMod val="75000"/>
                  </a:schemeClr>
                </a:solidFill>
              </a:rPr>
              <a:t>else if</a:t>
            </a:r>
            <a:r>
              <a:rPr lang="en-US">
                <a:solidFill>
                  <a:schemeClr val="accent5">
                    <a:lumMod val="20000"/>
                    <a:lumOff val="80000"/>
                  </a:schemeClr>
                </a:solidFill>
              </a:rPr>
              <a:t>(b==“site”) {</a:t>
            </a:r>
          </a:p>
          <a:p>
            <a:r>
              <a:rPr lang="en-US">
                <a:solidFill>
                  <a:schemeClr val="accent5">
                    <a:lumMod val="20000"/>
                    <a:lumOff val="80000"/>
                  </a:schemeClr>
                </a:solidFill>
              </a:rPr>
              <a:t>     site_fun(a)</a:t>
            </a:r>
          </a:p>
          <a:p>
            <a:r>
              <a:rPr lang="en-US">
                <a:solidFill>
                  <a:schemeClr val="accent5">
                    <a:lumMod val="20000"/>
                    <a:lumOff val="80000"/>
                  </a:schemeClr>
                </a:solidFill>
              </a:rPr>
              <a:t>  } </a:t>
            </a:r>
            <a:r>
              <a:rPr lang="en-US">
                <a:solidFill>
                  <a:schemeClr val="accent5">
                    <a:lumMod val="75000"/>
                  </a:schemeClr>
                </a:solidFill>
              </a:rPr>
              <a:t>else</a:t>
            </a:r>
            <a:r>
              <a:rPr lang="en-US">
                <a:solidFill>
                  <a:schemeClr val="accent5">
                    <a:lumMod val="20000"/>
                    <a:lumOff val="80000"/>
                  </a:schemeClr>
                </a:solidFill>
              </a:rPr>
              <a:t> {print(“Incorrect level selected”)</a:t>
            </a:r>
          </a:p>
          <a:p>
            <a:r>
              <a:rPr lang="en-US">
                <a:solidFill>
                  <a:schemeClr val="accent5">
                    <a:lumMod val="20000"/>
                    <a:lumOff val="80000"/>
                  </a:schemeClr>
                </a:solidFill>
              </a:rPr>
              <a:t>  }</a:t>
            </a:r>
          </a:p>
          <a:p>
            <a:r>
              <a:rPr lang="en-US">
                <a:solidFill>
                  <a:schemeClr val="accent5">
                    <a:lumMod val="20000"/>
                    <a:lumOff val="80000"/>
                  </a:schemeClr>
                </a:solidFill>
              </a:rPr>
              <a:t>}</a:t>
            </a:r>
          </a:p>
        </p:txBody>
      </p:sp>
      <p:sp>
        <p:nvSpPr>
          <p:cNvPr id="4" name="TextBox 3">
            <a:extLst>
              <a:ext uri="{FF2B5EF4-FFF2-40B4-BE49-F238E27FC236}">
                <a16:creationId xmlns:a16="http://schemas.microsoft.com/office/drawing/2014/main" id="{8F979E86-C0B7-19E7-C595-132D26D39556}"/>
              </a:ext>
            </a:extLst>
          </p:cNvPr>
          <p:cNvSpPr txBox="1"/>
          <p:nvPr/>
        </p:nvSpPr>
        <p:spPr>
          <a:xfrm>
            <a:off x="8698611" y="167224"/>
            <a:ext cx="2468499" cy="646331"/>
          </a:xfrm>
          <a:prstGeom prst="rect">
            <a:avLst/>
          </a:prstGeom>
          <a:solidFill>
            <a:schemeClr val="accent2">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OUTER FUNCTION</a:t>
            </a:r>
          </a:p>
        </p:txBody>
      </p:sp>
    </p:spTree>
    <p:extLst>
      <p:ext uri="{BB962C8B-B14F-4D97-AF65-F5344CB8AC3E}">
        <p14:creationId xmlns:p14="http://schemas.microsoft.com/office/powerpoint/2010/main" val="1103874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989031-911C-075F-4632-6EC3E6985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681CE3-D8F3-D442-283F-7C8B056C0A5E}"/>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6" name="TextBox 5">
            <a:extLst>
              <a:ext uri="{FF2B5EF4-FFF2-40B4-BE49-F238E27FC236}">
                <a16:creationId xmlns:a16="http://schemas.microsoft.com/office/drawing/2014/main" id="{BFCD9DC1-A56C-14D8-1479-2D3AC516BE4C}"/>
              </a:ext>
            </a:extLst>
          </p:cNvPr>
          <p:cNvSpPr txBox="1"/>
          <p:nvPr/>
        </p:nvSpPr>
        <p:spPr>
          <a:xfrm>
            <a:off x="893065" y="1758482"/>
            <a:ext cx="4974336" cy="2585323"/>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subgroups_fun = </a:t>
            </a:r>
            <a:r>
              <a:rPr lang="en-US">
                <a:solidFill>
                  <a:schemeClr val="accent5">
                    <a:lumMod val="75000"/>
                  </a:schemeClr>
                </a:solidFill>
              </a:rPr>
              <a:t>function</a:t>
            </a:r>
            <a:r>
              <a:rPr lang="en-US">
                <a:solidFill>
                  <a:schemeClr val="accent5">
                    <a:lumMod val="20000"/>
                    <a:lumOff val="80000"/>
                  </a:schemeClr>
                </a:solidFill>
              </a:rPr>
              <a:t>(a, b) {</a:t>
            </a:r>
          </a:p>
          <a:p>
            <a:r>
              <a:rPr lang="en-US">
                <a:solidFill>
                  <a:schemeClr val="accent5">
                    <a:lumMod val="20000"/>
                    <a:lumOff val="80000"/>
                  </a:schemeClr>
                </a:solidFill>
              </a:rPr>
              <a:t>  </a:t>
            </a:r>
            <a:r>
              <a:rPr lang="en-US">
                <a:solidFill>
                  <a:schemeClr val="accent5">
                    <a:lumMod val="75000"/>
                  </a:schemeClr>
                </a:solidFill>
              </a:rPr>
              <a:t>if</a:t>
            </a:r>
            <a:r>
              <a:rPr lang="en-US">
                <a:solidFill>
                  <a:schemeClr val="accent5">
                    <a:lumMod val="20000"/>
                    <a:lumOff val="80000"/>
                  </a:schemeClr>
                </a:solidFill>
              </a:rPr>
              <a:t>(b==“facility”) {</a:t>
            </a:r>
          </a:p>
          <a:p>
            <a:r>
              <a:rPr lang="en-US">
                <a:solidFill>
                  <a:schemeClr val="accent5">
                    <a:lumMod val="20000"/>
                    <a:lumOff val="80000"/>
                  </a:schemeClr>
                </a:solidFill>
              </a:rPr>
              <a:t>     facility_fun(a)</a:t>
            </a:r>
          </a:p>
          <a:p>
            <a:r>
              <a:rPr lang="en-US">
                <a:solidFill>
                  <a:schemeClr val="accent5">
                    <a:lumMod val="20000"/>
                    <a:lumOff val="80000"/>
                  </a:schemeClr>
                </a:solidFill>
              </a:rPr>
              <a:t>  } </a:t>
            </a:r>
            <a:r>
              <a:rPr lang="en-US">
                <a:solidFill>
                  <a:schemeClr val="accent5">
                    <a:lumMod val="75000"/>
                  </a:schemeClr>
                </a:solidFill>
              </a:rPr>
              <a:t>else if</a:t>
            </a:r>
            <a:r>
              <a:rPr lang="en-US">
                <a:solidFill>
                  <a:schemeClr val="accent5">
                    <a:lumMod val="20000"/>
                    <a:lumOff val="80000"/>
                  </a:schemeClr>
                </a:solidFill>
              </a:rPr>
              <a:t>(b==“site”) {</a:t>
            </a:r>
          </a:p>
          <a:p>
            <a:r>
              <a:rPr lang="en-US">
                <a:solidFill>
                  <a:schemeClr val="accent5">
                    <a:lumMod val="20000"/>
                    <a:lumOff val="80000"/>
                  </a:schemeClr>
                </a:solidFill>
              </a:rPr>
              <a:t>     site_fun(a)</a:t>
            </a:r>
          </a:p>
          <a:p>
            <a:r>
              <a:rPr lang="en-US">
                <a:solidFill>
                  <a:schemeClr val="accent5">
                    <a:lumMod val="20000"/>
                    <a:lumOff val="80000"/>
                  </a:schemeClr>
                </a:solidFill>
              </a:rPr>
              <a:t>  } </a:t>
            </a:r>
            <a:r>
              <a:rPr lang="en-US">
                <a:solidFill>
                  <a:schemeClr val="accent5">
                    <a:lumMod val="75000"/>
                  </a:schemeClr>
                </a:solidFill>
              </a:rPr>
              <a:t>else</a:t>
            </a:r>
            <a:r>
              <a:rPr lang="en-US">
                <a:solidFill>
                  <a:schemeClr val="accent5">
                    <a:lumMod val="20000"/>
                    <a:lumOff val="80000"/>
                  </a:schemeClr>
                </a:solidFill>
              </a:rPr>
              <a:t> {print(“Incorrect level selected”)</a:t>
            </a:r>
          </a:p>
          <a:p>
            <a:r>
              <a:rPr lang="en-US">
                <a:solidFill>
                  <a:schemeClr val="accent5">
                    <a:lumMod val="20000"/>
                    <a:lumOff val="80000"/>
                  </a:schemeClr>
                </a:solidFill>
              </a:rPr>
              <a:t>  }</a:t>
            </a:r>
          </a:p>
          <a:p>
            <a:r>
              <a:rPr lang="en-US">
                <a:solidFill>
                  <a:schemeClr val="accent5">
                    <a:lumMod val="20000"/>
                    <a:lumOff val="80000"/>
                  </a:schemeClr>
                </a:solidFill>
              </a:rPr>
              <a:t>}</a:t>
            </a:r>
          </a:p>
        </p:txBody>
      </p:sp>
      <p:sp>
        <p:nvSpPr>
          <p:cNvPr id="7" name="TextBox 6">
            <a:extLst>
              <a:ext uri="{FF2B5EF4-FFF2-40B4-BE49-F238E27FC236}">
                <a16:creationId xmlns:a16="http://schemas.microsoft.com/office/drawing/2014/main" id="{FB78064C-3E76-F573-0395-4D06F3BD2DCB}"/>
              </a:ext>
            </a:extLst>
          </p:cNvPr>
          <p:cNvSpPr txBox="1"/>
          <p:nvPr/>
        </p:nvSpPr>
        <p:spPr>
          <a:xfrm>
            <a:off x="893064" y="4703255"/>
            <a:ext cx="7934217" cy="923330"/>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fac_serogroup_results &lt;- subgroups_fun(“serogroup”)</a:t>
            </a:r>
          </a:p>
          <a:p>
            <a:r>
              <a:rPr lang="en-US">
                <a:solidFill>
                  <a:schemeClr val="accent5">
                    <a:lumMod val="75000"/>
                  </a:schemeClr>
                </a:solidFill>
              </a:rPr>
              <a:t>&gt; “Incorrect level selected”</a:t>
            </a:r>
          </a:p>
        </p:txBody>
      </p:sp>
      <p:sp>
        <p:nvSpPr>
          <p:cNvPr id="4" name="TextBox 3">
            <a:extLst>
              <a:ext uri="{FF2B5EF4-FFF2-40B4-BE49-F238E27FC236}">
                <a16:creationId xmlns:a16="http://schemas.microsoft.com/office/drawing/2014/main" id="{BFBA8E8E-F5E7-D9D3-1680-80271B334A33}"/>
              </a:ext>
            </a:extLst>
          </p:cNvPr>
          <p:cNvSpPr txBox="1"/>
          <p:nvPr/>
        </p:nvSpPr>
        <p:spPr>
          <a:xfrm>
            <a:off x="8698611" y="167224"/>
            <a:ext cx="2468499" cy="646331"/>
          </a:xfrm>
          <a:prstGeom prst="rect">
            <a:avLst/>
          </a:prstGeom>
          <a:solidFill>
            <a:schemeClr val="accent2">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OUTER FUNCTION</a:t>
            </a:r>
          </a:p>
        </p:txBody>
      </p:sp>
    </p:spTree>
    <p:extLst>
      <p:ext uri="{BB962C8B-B14F-4D97-AF65-F5344CB8AC3E}">
        <p14:creationId xmlns:p14="http://schemas.microsoft.com/office/powerpoint/2010/main" val="41513303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8F1D71F-5BB2-FCC1-AA95-3F97DC1AE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BDC4D1-45BA-1A15-FD40-153B59143FA5}"/>
              </a:ext>
            </a:extLst>
          </p:cNvPr>
          <p:cNvSpPr>
            <a:spLocks noGrp="1"/>
          </p:cNvSpPr>
          <p:nvPr>
            <p:ph type="title"/>
          </p:nvPr>
        </p:nvSpPr>
        <p:spPr>
          <a:xfrm>
            <a:off x="893064" y="72518"/>
            <a:ext cx="10405174" cy="1326514"/>
          </a:xfrm>
        </p:spPr>
        <p:txBody>
          <a:bodyPr/>
          <a:lstStyle/>
          <a:p>
            <a:r>
              <a:rPr lang="en-US" dirty="0"/>
              <a:t>Example 3: nested functions</a:t>
            </a:r>
            <a:endParaRPr lang="en-ZA" dirty="0"/>
          </a:p>
        </p:txBody>
      </p:sp>
      <p:sp>
        <p:nvSpPr>
          <p:cNvPr id="6" name="TextBox 5">
            <a:extLst>
              <a:ext uri="{FF2B5EF4-FFF2-40B4-BE49-F238E27FC236}">
                <a16:creationId xmlns:a16="http://schemas.microsoft.com/office/drawing/2014/main" id="{7FC6878D-B048-4846-A201-812FB9F9B8B4}"/>
              </a:ext>
            </a:extLst>
          </p:cNvPr>
          <p:cNvSpPr txBox="1"/>
          <p:nvPr/>
        </p:nvSpPr>
        <p:spPr>
          <a:xfrm>
            <a:off x="893065" y="1758482"/>
            <a:ext cx="4974336" cy="2585323"/>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subgroups_fun = </a:t>
            </a:r>
            <a:r>
              <a:rPr lang="en-US">
                <a:solidFill>
                  <a:schemeClr val="accent5">
                    <a:lumMod val="75000"/>
                  </a:schemeClr>
                </a:solidFill>
              </a:rPr>
              <a:t>function</a:t>
            </a:r>
            <a:r>
              <a:rPr lang="en-US">
                <a:solidFill>
                  <a:schemeClr val="accent5">
                    <a:lumMod val="20000"/>
                    <a:lumOff val="80000"/>
                  </a:schemeClr>
                </a:solidFill>
              </a:rPr>
              <a:t>(a, b) {</a:t>
            </a:r>
          </a:p>
          <a:p>
            <a:r>
              <a:rPr lang="en-US">
                <a:solidFill>
                  <a:schemeClr val="accent5">
                    <a:lumMod val="20000"/>
                    <a:lumOff val="80000"/>
                  </a:schemeClr>
                </a:solidFill>
              </a:rPr>
              <a:t>  </a:t>
            </a:r>
            <a:r>
              <a:rPr lang="en-US">
                <a:solidFill>
                  <a:schemeClr val="accent5">
                    <a:lumMod val="75000"/>
                  </a:schemeClr>
                </a:solidFill>
              </a:rPr>
              <a:t>if</a:t>
            </a:r>
            <a:r>
              <a:rPr lang="en-US">
                <a:solidFill>
                  <a:schemeClr val="accent5">
                    <a:lumMod val="20000"/>
                    <a:lumOff val="80000"/>
                  </a:schemeClr>
                </a:solidFill>
              </a:rPr>
              <a:t>(b==“facility”) {</a:t>
            </a:r>
          </a:p>
          <a:p>
            <a:r>
              <a:rPr lang="en-US">
                <a:solidFill>
                  <a:schemeClr val="accent5">
                    <a:lumMod val="20000"/>
                    <a:lumOff val="80000"/>
                  </a:schemeClr>
                </a:solidFill>
              </a:rPr>
              <a:t>     facility_fun(a)</a:t>
            </a:r>
          </a:p>
          <a:p>
            <a:r>
              <a:rPr lang="en-US">
                <a:solidFill>
                  <a:schemeClr val="accent5">
                    <a:lumMod val="20000"/>
                    <a:lumOff val="80000"/>
                  </a:schemeClr>
                </a:solidFill>
              </a:rPr>
              <a:t>  } </a:t>
            </a:r>
            <a:r>
              <a:rPr lang="en-US">
                <a:solidFill>
                  <a:schemeClr val="accent5">
                    <a:lumMod val="75000"/>
                  </a:schemeClr>
                </a:solidFill>
              </a:rPr>
              <a:t>else if</a:t>
            </a:r>
            <a:r>
              <a:rPr lang="en-US">
                <a:solidFill>
                  <a:schemeClr val="accent5">
                    <a:lumMod val="20000"/>
                    <a:lumOff val="80000"/>
                  </a:schemeClr>
                </a:solidFill>
              </a:rPr>
              <a:t>(b==“site”) {</a:t>
            </a:r>
          </a:p>
          <a:p>
            <a:r>
              <a:rPr lang="en-US">
                <a:solidFill>
                  <a:schemeClr val="accent5">
                    <a:lumMod val="20000"/>
                    <a:lumOff val="80000"/>
                  </a:schemeClr>
                </a:solidFill>
              </a:rPr>
              <a:t>     site_fun(a)</a:t>
            </a:r>
          </a:p>
          <a:p>
            <a:r>
              <a:rPr lang="en-US">
                <a:solidFill>
                  <a:schemeClr val="accent5">
                    <a:lumMod val="20000"/>
                    <a:lumOff val="80000"/>
                  </a:schemeClr>
                </a:solidFill>
              </a:rPr>
              <a:t>  } </a:t>
            </a:r>
            <a:r>
              <a:rPr lang="en-US">
                <a:solidFill>
                  <a:schemeClr val="accent5">
                    <a:lumMod val="75000"/>
                  </a:schemeClr>
                </a:solidFill>
              </a:rPr>
              <a:t>else</a:t>
            </a:r>
            <a:r>
              <a:rPr lang="en-US">
                <a:solidFill>
                  <a:schemeClr val="accent5">
                    <a:lumMod val="20000"/>
                    <a:lumOff val="80000"/>
                  </a:schemeClr>
                </a:solidFill>
              </a:rPr>
              <a:t> {print(“Incorrect level selected”)</a:t>
            </a:r>
          </a:p>
          <a:p>
            <a:r>
              <a:rPr lang="en-US">
                <a:solidFill>
                  <a:schemeClr val="accent5">
                    <a:lumMod val="20000"/>
                    <a:lumOff val="80000"/>
                  </a:schemeClr>
                </a:solidFill>
              </a:rPr>
              <a:t>  }</a:t>
            </a:r>
          </a:p>
          <a:p>
            <a:r>
              <a:rPr lang="en-US">
                <a:solidFill>
                  <a:schemeClr val="accent5">
                    <a:lumMod val="20000"/>
                    <a:lumOff val="80000"/>
                  </a:schemeClr>
                </a:solidFill>
              </a:rPr>
              <a:t>}</a:t>
            </a:r>
          </a:p>
        </p:txBody>
      </p:sp>
      <p:sp>
        <p:nvSpPr>
          <p:cNvPr id="7" name="TextBox 6">
            <a:extLst>
              <a:ext uri="{FF2B5EF4-FFF2-40B4-BE49-F238E27FC236}">
                <a16:creationId xmlns:a16="http://schemas.microsoft.com/office/drawing/2014/main" id="{11A25260-952C-FD69-A912-5A14F2A5C4E3}"/>
              </a:ext>
            </a:extLst>
          </p:cNvPr>
          <p:cNvSpPr txBox="1"/>
          <p:nvPr/>
        </p:nvSpPr>
        <p:spPr>
          <a:xfrm>
            <a:off x="893064" y="4703255"/>
            <a:ext cx="7934217" cy="1477328"/>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fac_serogroup_results &lt;- subgroups_fun(“serogroup”, “facility”)</a:t>
            </a:r>
          </a:p>
          <a:p>
            <a:endParaRPr lang="en-US">
              <a:solidFill>
                <a:schemeClr val="accent5">
                  <a:lumMod val="20000"/>
                  <a:lumOff val="80000"/>
                </a:schemeClr>
              </a:solidFill>
            </a:endParaRPr>
          </a:p>
          <a:p>
            <a:r>
              <a:rPr lang="en-US">
                <a:solidFill>
                  <a:schemeClr val="accent5">
                    <a:lumMod val="20000"/>
                    <a:lumOff val="80000"/>
                  </a:schemeClr>
                </a:solidFill>
              </a:rPr>
              <a:t>names(fac_serogroup_results)</a:t>
            </a:r>
          </a:p>
          <a:p>
            <a:r>
              <a:rPr lang="en-US">
                <a:solidFill>
                  <a:schemeClr val="accent5">
                    <a:lumMod val="75000"/>
                  </a:schemeClr>
                </a:solidFill>
              </a:rPr>
              <a:t>&gt; [1] “enroll_site”  “fac_id”  “serogroup”  “shigella_pos”  “shigella_weight”</a:t>
            </a:r>
          </a:p>
        </p:txBody>
      </p:sp>
      <p:sp>
        <p:nvSpPr>
          <p:cNvPr id="4" name="TextBox 3">
            <a:extLst>
              <a:ext uri="{FF2B5EF4-FFF2-40B4-BE49-F238E27FC236}">
                <a16:creationId xmlns:a16="http://schemas.microsoft.com/office/drawing/2014/main" id="{469189EE-6ED9-01B3-68EC-1A9D314B5E9B}"/>
              </a:ext>
            </a:extLst>
          </p:cNvPr>
          <p:cNvSpPr txBox="1"/>
          <p:nvPr/>
        </p:nvSpPr>
        <p:spPr>
          <a:xfrm>
            <a:off x="8698611" y="167224"/>
            <a:ext cx="2468499" cy="646331"/>
          </a:xfrm>
          <a:prstGeom prst="rect">
            <a:avLst/>
          </a:prstGeom>
          <a:solidFill>
            <a:schemeClr val="accent2">
              <a:lumMod val="75000"/>
            </a:schemeClr>
          </a:solidFill>
        </p:spPr>
        <p:txBody>
          <a:bodyPr wrap="square" rtlCol="0">
            <a:spAutoFit/>
          </a:bodyPr>
          <a:lstStyle/>
          <a:p>
            <a:endParaRPr lang="en-US" b="1">
              <a:solidFill>
                <a:schemeClr val="accent4"/>
              </a:solidFill>
            </a:endParaRPr>
          </a:p>
          <a:p>
            <a:r>
              <a:rPr lang="en-US" b="1">
                <a:solidFill>
                  <a:schemeClr val="accent5">
                    <a:lumMod val="20000"/>
                    <a:lumOff val="80000"/>
                  </a:schemeClr>
                </a:solidFill>
              </a:rPr>
              <a:t>OUTER FUNCTION</a:t>
            </a:r>
          </a:p>
        </p:txBody>
      </p:sp>
    </p:spTree>
    <p:extLst>
      <p:ext uri="{BB962C8B-B14F-4D97-AF65-F5344CB8AC3E}">
        <p14:creationId xmlns:p14="http://schemas.microsoft.com/office/powerpoint/2010/main" val="3965708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BE2FC-9746-768D-D19C-406CA687F6B9}"/>
              </a:ext>
            </a:extLst>
          </p:cNvPr>
          <p:cNvSpPr>
            <a:spLocks noGrp="1"/>
          </p:cNvSpPr>
          <p:nvPr>
            <p:ph type="title"/>
          </p:nvPr>
        </p:nvSpPr>
        <p:spPr/>
        <p:txBody>
          <a:bodyPr/>
          <a:lstStyle/>
          <a:p>
            <a:r>
              <a:rPr lang="en-US" dirty="0"/>
              <a:t>map</a:t>
            </a:r>
          </a:p>
        </p:txBody>
      </p:sp>
      <p:pic>
        <p:nvPicPr>
          <p:cNvPr id="3" name="Picture Placeholder 8" descr="Person hiking">
            <a:extLst>
              <a:ext uri="{FF2B5EF4-FFF2-40B4-BE49-F238E27FC236}">
                <a16:creationId xmlns:a16="http://schemas.microsoft.com/office/drawing/2014/main" id="{45D4FC08-FF2F-8610-2C4B-EB6487646BE3}"/>
              </a:ext>
            </a:extLst>
          </p:cNvPr>
          <p:cNvPicPr>
            <a:picLocks noChangeAspect="1"/>
          </p:cNvPicPr>
          <p:nvPr/>
        </p:nvPicPr>
        <p:blipFill>
          <a:blip r:embed="rId2"/>
          <a:srcRect l="7713" t="65890" r="-3" b="-989"/>
          <a:stretch>
            <a:fillRect/>
          </a:stretch>
        </p:blipFill>
        <p:spPr>
          <a:xfrm>
            <a:off x="3107093" y="4310742"/>
            <a:ext cx="8742785" cy="2215617"/>
          </a:xfrm>
          <a:prstGeom prst="rect">
            <a:avLst/>
          </a:prstGeom>
        </p:spPr>
      </p:pic>
    </p:spTree>
    <p:extLst>
      <p:ext uri="{BB962C8B-B14F-4D97-AF65-F5344CB8AC3E}">
        <p14:creationId xmlns:p14="http://schemas.microsoft.com/office/powerpoint/2010/main" val="2702690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9ADD2-4EE7-48C7-77AF-434F333F8C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C6EFCC-A0CD-140C-1FA7-A07A345B5EFD}"/>
              </a:ext>
            </a:extLst>
          </p:cNvPr>
          <p:cNvSpPr>
            <a:spLocks noGrp="1"/>
          </p:cNvSpPr>
          <p:nvPr>
            <p:ph type="title"/>
          </p:nvPr>
        </p:nvSpPr>
        <p:spPr>
          <a:xfrm>
            <a:off x="893064" y="72518"/>
            <a:ext cx="8297380" cy="1326514"/>
          </a:xfrm>
        </p:spPr>
        <p:txBody>
          <a:bodyPr/>
          <a:lstStyle/>
          <a:p>
            <a:r>
              <a:rPr lang="en-US"/>
              <a:t>structure</a:t>
            </a:r>
            <a:endParaRPr lang="en-ZA"/>
          </a:p>
        </p:txBody>
      </p:sp>
      <p:sp>
        <p:nvSpPr>
          <p:cNvPr id="4" name="Text Placeholder 3">
            <a:extLst>
              <a:ext uri="{FF2B5EF4-FFF2-40B4-BE49-F238E27FC236}">
                <a16:creationId xmlns:a16="http://schemas.microsoft.com/office/drawing/2014/main" id="{6BBE9F6B-E7EB-82D5-BD64-7017C65F0D7D}"/>
              </a:ext>
            </a:extLst>
          </p:cNvPr>
          <p:cNvSpPr>
            <a:spLocks noGrp="1"/>
          </p:cNvSpPr>
          <p:nvPr>
            <p:ph type="body" sz="quarter" idx="13"/>
          </p:nvPr>
        </p:nvSpPr>
        <p:spPr>
          <a:xfrm>
            <a:off x="865631" y="3284621"/>
            <a:ext cx="8324089" cy="2851483"/>
          </a:xfrm>
        </p:spPr>
        <p:txBody>
          <a:bodyPr>
            <a:normAutofit/>
          </a:bodyPr>
          <a:lstStyle/>
          <a:p>
            <a:endParaRPr lang="en-US" dirty="0"/>
          </a:p>
          <a:p>
            <a:r>
              <a:rPr lang="en-US" dirty="0"/>
              <a:t>2 inputs: data (.x) and function (.f)</a:t>
            </a:r>
          </a:p>
          <a:p>
            <a:pPr lvl="1"/>
            <a:r>
              <a:rPr lang="en-US" dirty="0"/>
              <a:t>Because data is the first argument of all map functions, works well with piping syntax</a:t>
            </a:r>
          </a:p>
          <a:p>
            <a:r>
              <a:rPr lang="en-US" dirty="0"/>
              <a:t>Above functions return different types of objects, in order: list, dataframe, double (numeric) vector, character vector, logical vector</a:t>
            </a:r>
          </a:p>
        </p:txBody>
      </p:sp>
      <p:sp>
        <p:nvSpPr>
          <p:cNvPr id="3" name="Slide Number Placeholder 2">
            <a:extLst>
              <a:ext uri="{FF2B5EF4-FFF2-40B4-BE49-F238E27FC236}">
                <a16:creationId xmlns:a16="http://schemas.microsoft.com/office/drawing/2014/main" id="{E222AEA4-E0A4-2A90-5464-0195BB55F08F}"/>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68</a:t>
            </a:fld>
            <a:endParaRPr lang="en-US"/>
          </a:p>
        </p:txBody>
      </p:sp>
      <p:sp>
        <p:nvSpPr>
          <p:cNvPr id="5" name="TextBox 4">
            <a:extLst>
              <a:ext uri="{FF2B5EF4-FFF2-40B4-BE49-F238E27FC236}">
                <a16:creationId xmlns:a16="http://schemas.microsoft.com/office/drawing/2014/main" id="{344FD987-AE7A-EEA3-B198-A4FE60E07FE8}"/>
              </a:ext>
            </a:extLst>
          </p:cNvPr>
          <p:cNvSpPr txBox="1"/>
          <p:nvPr/>
        </p:nvSpPr>
        <p:spPr>
          <a:xfrm>
            <a:off x="911352" y="1692074"/>
            <a:ext cx="8136395" cy="1754326"/>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map(.x, .f)</a:t>
            </a:r>
          </a:p>
          <a:p>
            <a:r>
              <a:rPr lang="en-US" dirty="0">
                <a:solidFill>
                  <a:schemeClr val="accent5">
                    <a:lumMod val="20000"/>
                    <a:lumOff val="80000"/>
                  </a:schemeClr>
                </a:solidFill>
              </a:rPr>
              <a:t>map_df(.x, .f)</a:t>
            </a:r>
          </a:p>
          <a:p>
            <a:r>
              <a:rPr lang="en-US" dirty="0">
                <a:solidFill>
                  <a:schemeClr val="accent5">
                    <a:lumMod val="20000"/>
                    <a:lumOff val="80000"/>
                  </a:schemeClr>
                </a:solidFill>
              </a:rPr>
              <a:t>map_dbl(.x, .f)</a:t>
            </a:r>
          </a:p>
          <a:p>
            <a:r>
              <a:rPr lang="en-US" dirty="0">
                <a:solidFill>
                  <a:schemeClr val="accent5">
                    <a:lumMod val="20000"/>
                    <a:lumOff val="80000"/>
                  </a:schemeClr>
                </a:solidFill>
              </a:rPr>
              <a:t>map_chr(.x, .f)</a:t>
            </a:r>
          </a:p>
          <a:p>
            <a:r>
              <a:rPr lang="en-US" dirty="0">
                <a:solidFill>
                  <a:schemeClr val="accent5">
                    <a:lumMod val="20000"/>
                    <a:lumOff val="80000"/>
                  </a:schemeClr>
                </a:solidFill>
              </a:rPr>
              <a:t>map_lgl(.x, .f)</a:t>
            </a:r>
            <a:endParaRPr lang="en-US" dirty="0">
              <a:solidFill>
                <a:schemeClr val="accent4"/>
              </a:solidFill>
            </a:endParaRPr>
          </a:p>
        </p:txBody>
      </p:sp>
    </p:spTree>
    <p:extLst>
      <p:ext uri="{BB962C8B-B14F-4D97-AF65-F5344CB8AC3E}">
        <p14:creationId xmlns:p14="http://schemas.microsoft.com/office/powerpoint/2010/main" val="3564178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B523BA-248D-01BB-D1C5-91F1BCA62F85}"/>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CE67105C-06ED-84C7-6DE4-B180573FA151}"/>
              </a:ext>
            </a:extLst>
          </p:cNvPr>
          <p:cNvSpPr>
            <a:spLocks noGrp="1"/>
          </p:cNvSpPr>
          <p:nvPr>
            <p:ph type="sldNum" sz="quarter" idx="12"/>
          </p:nvPr>
        </p:nvSpPr>
        <p:spPr/>
        <p:txBody>
          <a:bodyPr/>
          <a:lstStyle/>
          <a:p>
            <a:fld id="{B5CEABB6-07DC-46E8-9B57-56EC44A396E5}" type="slidenum">
              <a:rPr lang="en-US" smtClean="0"/>
              <a:pPr/>
              <a:t>69</a:t>
            </a:fld>
            <a:endParaRPr lang="en-US"/>
          </a:p>
        </p:txBody>
      </p:sp>
      <p:sp>
        <p:nvSpPr>
          <p:cNvPr id="5" name="TextBox 4">
            <a:extLst>
              <a:ext uri="{FF2B5EF4-FFF2-40B4-BE49-F238E27FC236}">
                <a16:creationId xmlns:a16="http://schemas.microsoft.com/office/drawing/2014/main" id="{2D2E19CD-019A-4974-343F-DC5D00637C56}"/>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Tree>
    <p:extLst>
      <p:ext uri="{BB962C8B-B14F-4D97-AF65-F5344CB8AC3E}">
        <p14:creationId xmlns:p14="http://schemas.microsoft.com/office/powerpoint/2010/main" val="1694215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79071-309B-4921-D126-EF431B55D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D2E58-16E9-5735-5F6E-5E01E1665E20}"/>
              </a:ext>
            </a:extLst>
          </p:cNvPr>
          <p:cNvSpPr>
            <a:spLocks noGrp="1"/>
          </p:cNvSpPr>
          <p:nvPr>
            <p:ph type="title"/>
          </p:nvPr>
        </p:nvSpPr>
        <p:spPr>
          <a:xfrm>
            <a:off x="893064" y="72518"/>
            <a:ext cx="10405174" cy="1326514"/>
          </a:xfrm>
        </p:spPr>
        <p:txBody>
          <a:bodyPr/>
          <a:lstStyle/>
          <a:p>
            <a:r>
              <a:rPr lang="en-US" dirty="0"/>
              <a:t>basics</a:t>
            </a:r>
            <a:endParaRPr lang="en-ZA" dirty="0"/>
          </a:p>
        </p:txBody>
      </p:sp>
      <p:sp>
        <p:nvSpPr>
          <p:cNvPr id="3" name="Slide Number Placeholder 2">
            <a:extLst>
              <a:ext uri="{FF2B5EF4-FFF2-40B4-BE49-F238E27FC236}">
                <a16:creationId xmlns:a16="http://schemas.microsoft.com/office/drawing/2014/main" id="{0DF5DEBF-4C80-7AAF-FCEF-6D5ED3F34E7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a:p>
        </p:txBody>
      </p:sp>
      <p:sp>
        <p:nvSpPr>
          <p:cNvPr id="6" name="TextBox 5">
            <a:extLst>
              <a:ext uri="{FF2B5EF4-FFF2-40B4-BE49-F238E27FC236}">
                <a16:creationId xmlns:a16="http://schemas.microsoft.com/office/drawing/2014/main" id="{2E5B4948-6524-9DCE-6FE9-C5D6CFD8974E}"/>
              </a:ext>
            </a:extLst>
          </p:cNvPr>
          <p:cNvSpPr txBox="1"/>
          <p:nvPr/>
        </p:nvSpPr>
        <p:spPr>
          <a:xfrm>
            <a:off x="893064" y="1852365"/>
            <a:ext cx="4587080" cy="2862322"/>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4"/>
                </a:solidFill>
              </a:rPr>
              <a:t>for</a:t>
            </a:r>
            <a:r>
              <a:rPr lang="en-US">
                <a:solidFill>
                  <a:schemeClr val="accent5">
                    <a:lumMod val="20000"/>
                    <a:lumOff val="80000"/>
                  </a:schemeClr>
                </a:solidFill>
              </a:rPr>
              <a:t> (x </a:t>
            </a:r>
            <a:r>
              <a:rPr lang="en-US">
                <a:solidFill>
                  <a:schemeClr val="accent4"/>
                </a:solidFill>
              </a:rPr>
              <a:t>in</a:t>
            </a:r>
            <a:r>
              <a:rPr lang="en-US">
                <a:solidFill>
                  <a:schemeClr val="accent5">
                    <a:lumMod val="20000"/>
                    <a:lumOff val="80000"/>
                  </a:schemeClr>
                </a:solidFill>
              </a:rPr>
              <a:t> 1:10) {</a:t>
            </a:r>
          </a:p>
          <a:p>
            <a:r>
              <a:rPr lang="en-US">
                <a:solidFill>
                  <a:schemeClr val="accent5">
                    <a:lumMod val="20000"/>
                    <a:lumOff val="80000"/>
                  </a:schemeClr>
                </a:solidFill>
              </a:rPr>
              <a:t>print(x)</a:t>
            </a:r>
          </a:p>
          <a:p>
            <a:r>
              <a:rPr lang="en-US">
                <a:solidFill>
                  <a:schemeClr val="accent5">
                    <a:lumMod val="20000"/>
                    <a:lumOff val="80000"/>
                  </a:schemeClr>
                </a:solidFill>
              </a:rPr>
              <a:t>}</a:t>
            </a:r>
            <a:endParaRPr lang="en-US">
              <a:solidFill>
                <a:schemeClr val="accent4"/>
              </a:solidFill>
            </a:endParaRPr>
          </a:p>
          <a:p>
            <a:r>
              <a:rPr lang="en-US">
                <a:solidFill>
                  <a:schemeClr val="accent5">
                    <a:lumMod val="75000"/>
                  </a:schemeClr>
                </a:solidFill>
              </a:rPr>
              <a:t>&gt; [1] 1</a:t>
            </a:r>
          </a:p>
          <a:p>
            <a:r>
              <a:rPr lang="en-US">
                <a:solidFill>
                  <a:schemeClr val="accent5">
                    <a:lumMod val="75000"/>
                  </a:schemeClr>
                </a:solidFill>
              </a:rPr>
              <a:t>&gt; [1] 2</a:t>
            </a:r>
          </a:p>
          <a:p>
            <a:r>
              <a:rPr lang="en-US">
                <a:solidFill>
                  <a:schemeClr val="accent5">
                    <a:lumMod val="75000"/>
                  </a:schemeClr>
                </a:solidFill>
              </a:rPr>
              <a:t>&gt; [1] 3</a:t>
            </a:r>
          </a:p>
          <a:p>
            <a:r>
              <a:rPr lang="en-US">
                <a:solidFill>
                  <a:schemeClr val="accent5">
                    <a:lumMod val="75000"/>
                  </a:schemeClr>
                </a:solidFill>
              </a:rPr>
              <a:t>&gt; [1] 4</a:t>
            </a:r>
          </a:p>
          <a:p>
            <a:r>
              <a:rPr lang="en-US">
                <a:solidFill>
                  <a:schemeClr val="accent5">
                    <a:lumMod val="75000"/>
                  </a:schemeClr>
                </a:solidFill>
              </a:rPr>
              <a:t>&gt; [1] 5</a:t>
            </a:r>
          </a:p>
          <a:p>
            <a:r>
              <a:rPr lang="en-US">
                <a:solidFill>
                  <a:schemeClr val="accent5">
                    <a:lumMod val="75000"/>
                  </a:schemeClr>
                </a:solidFill>
              </a:rPr>
              <a:t>…</a:t>
            </a:r>
          </a:p>
        </p:txBody>
      </p:sp>
      <p:sp>
        <p:nvSpPr>
          <p:cNvPr id="7" name="TextBox 6">
            <a:extLst>
              <a:ext uri="{FF2B5EF4-FFF2-40B4-BE49-F238E27FC236}">
                <a16:creationId xmlns:a16="http://schemas.microsoft.com/office/drawing/2014/main" id="{54C8B901-8CD7-555A-5AA1-69BD97FC57CF}"/>
              </a:ext>
            </a:extLst>
          </p:cNvPr>
          <p:cNvSpPr txBox="1"/>
          <p:nvPr/>
        </p:nvSpPr>
        <p:spPr>
          <a:xfrm>
            <a:off x="6560901" y="1852365"/>
            <a:ext cx="4587080"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vec</a:t>
            </a:r>
            <a:r>
              <a:rPr lang="en-US" dirty="0">
                <a:solidFill>
                  <a:schemeClr val="accent5">
                    <a:lumMod val="20000"/>
                    <a:lumOff val="80000"/>
                  </a:schemeClr>
                </a:solidFill>
              </a:rPr>
              <a:t>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err="1">
                <a:solidFill>
                  <a:schemeClr val="accent5">
                    <a:lumMod val="20000"/>
                    <a:lumOff val="80000"/>
                  </a:schemeClr>
                </a:solidFill>
              </a:rPr>
              <a:t>vec</a:t>
            </a:r>
            <a:r>
              <a:rPr lang="en-US" dirty="0">
                <a:solidFill>
                  <a:schemeClr val="accent5">
                    <a:lumMod val="20000"/>
                    <a:lumOff val="80000"/>
                  </a:schemeClr>
                </a:solidFill>
              </a:rPr>
              <a:t>[i]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a:t>
            </a:r>
            <a:r>
              <a:rPr lang="en-US" dirty="0" err="1">
                <a:solidFill>
                  <a:schemeClr val="accent5">
                    <a:lumMod val="20000"/>
                    <a:lumOff val="80000"/>
                  </a:schemeClr>
                </a:solidFill>
              </a:rPr>
              <a:t>vec</a:t>
            </a:r>
            <a:r>
              <a:rPr lang="en-US" dirty="0">
                <a:solidFill>
                  <a:schemeClr val="accent5">
                    <a:lumMod val="20000"/>
                    <a:lumOff val="80000"/>
                  </a:schemeClr>
                </a:solidFill>
              </a:rPr>
              <a:t>)</a:t>
            </a:r>
          </a:p>
          <a:p>
            <a:r>
              <a:rPr lang="en-US" dirty="0">
                <a:solidFill>
                  <a:schemeClr val="accent5">
                    <a:lumMod val="75000"/>
                  </a:schemeClr>
                </a:solidFill>
              </a:rPr>
              <a:t>&gt; [1] 1 2 3 4 5 6 7 8 9 10</a:t>
            </a:r>
          </a:p>
        </p:txBody>
      </p:sp>
      <p:sp>
        <p:nvSpPr>
          <p:cNvPr id="12" name="Oval 11">
            <a:extLst>
              <a:ext uri="{FF2B5EF4-FFF2-40B4-BE49-F238E27FC236}">
                <a16:creationId xmlns:a16="http://schemas.microsoft.com/office/drawing/2014/main" id="{5F130623-FE20-6E1E-2402-65E1DB889475}"/>
              </a:ext>
            </a:extLst>
          </p:cNvPr>
          <p:cNvSpPr/>
          <p:nvPr/>
        </p:nvSpPr>
        <p:spPr>
          <a:xfrm>
            <a:off x="1720514" y="2133768"/>
            <a:ext cx="649705" cy="360946"/>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23EBC6C-B8B2-76D1-359E-76E41110B005}"/>
              </a:ext>
            </a:extLst>
          </p:cNvPr>
          <p:cNvSpPr/>
          <p:nvPr/>
        </p:nvSpPr>
        <p:spPr>
          <a:xfrm>
            <a:off x="6532825" y="2382254"/>
            <a:ext cx="1480207" cy="460962"/>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622FFE90-3F7F-B68C-C0B2-71620BAAFE18}"/>
              </a:ext>
            </a:extLst>
          </p:cNvPr>
          <p:cNvCxnSpPr>
            <a:cxnSpLocks/>
            <a:stCxn id="12" idx="4"/>
            <a:endCxn id="22" idx="0"/>
          </p:cNvCxnSpPr>
          <p:nvPr/>
        </p:nvCxnSpPr>
        <p:spPr>
          <a:xfrm>
            <a:off x="2045367" y="2494714"/>
            <a:ext cx="4264650" cy="235322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AF4309D-B26D-1D04-1E56-A72A21D99390}"/>
              </a:ext>
            </a:extLst>
          </p:cNvPr>
          <p:cNvCxnSpPr>
            <a:cxnSpLocks/>
            <a:stCxn id="13" idx="4"/>
            <a:endCxn id="22" idx="0"/>
          </p:cNvCxnSpPr>
          <p:nvPr/>
        </p:nvCxnSpPr>
        <p:spPr>
          <a:xfrm flipH="1">
            <a:off x="6310017" y="2843216"/>
            <a:ext cx="962912" cy="2004727"/>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DD2746D1-19DB-5B46-8FEC-078D6409EDF1}"/>
              </a:ext>
            </a:extLst>
          </p:cNvPr>
          <p:cNvSpPr/>
          <p:nvPr/>
        </p:nvSpPr>
        <p:spPr>
          <a:xfrm>
            <a:off x="4607002" y="4847943"/>
            <a:ext cx="3406030" cy="932444"/>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Can specify sequence outside of or within for loop</a:t>
            </a:r>
          </a:p>
        </p:txBody>
      </p:sp>
      <p:sp>
        <p:nvSpPr>
          <p:cNvPr id="9" name="Oval 8">
            <a:extLst>
              <a:ext uri="{FF2B5EF4-FFF2-40B4-BE49-F238E27FC236}">
                <a16:creationId xmlns:a16="http://schemas.microsoft.com/office/drawing/2014/main" id="{034A1399-FAAF-4AFE-CE21-99E15C467A20}"/>
              </a:ext>
            </a:extLst>
          </p:cNvPr>
          <p:cNvSpPr/>
          <p:nvPr/>
        </p:nvSpPr>
        <p:spPr>
          <a:xfrm>
            <a:off x="7332351" y="2948231"/>
            <a:ext cx="572397" cy="39203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661DB9-1B95-FB5D-C241-A1D14AC5BB4A}"/>
              </a:ext>
            </a:extLst>
          </p:cNvPr>
          <p:cNvCxnSpPr>
            <a:cxnSpLocks/>
            <a:stCxn id="9" idx="4"/>
            <a:endCxn id="22" idx="0"/>
          </p:cNvCxnSpPr>
          <p:nvPr/>
        </p:nvCxnSpPr>
        <p:spPr>
          <a:xfrm flipH="1">
            <a:off x="6310017" y="3340266"/>
            <a:ext cx="1308533" cy="1507677"/>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90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B0809-AB90-B077-F3B0-6DE5F479AF1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55DE23D-022A-3919-0579-E72BFD70EAF3}"/>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0F97727F-AE1A-4C56-C0EC-A72B5E19BC29}"/>
              </a:ext>
            </a:extLst>
          </p:cNvPr>
          <p:cNvSpPr>
            <a:spLocks noGrp="1"/>
          </p:cNvSpPr>
          <p:nvPr>
            <p:ph type="sldNum" sz="quarter" idx="12"/>
          </p:nvPr>
        </p:nvSpPr>
        <p:spPr/>
        <p:txBody>
          <a:bodyPr/>
          <a:lstStyle/>
          <a:p>
            <a:fld id="{B5CEABB6-07DC-46E8-9B57-56EC44A396E5}" type="slidenum">
              <a:rPr lang="en-US" smtClean="0"/>
              <a:pPr/>
              <a:t>70</a:t>
            </a:fld>
            <a:endParaRPr lang="en-US"/>
          </a:p>
        </p:txBody>
      </p:sp>
      <p:sp>
        <p:nvSpPr>
          <p:cNvPr id="5" name="TextBox 4">
            <a:extLst>
              <a:ext uri="{FF2B5EF4-FFF2-40B4-BE49-F238E27FC236}">
                <a16:creationId xmlns:a16="http://schemas.microsoft.com/office/drawing/2014/main" id="{13B72DD8-0847-EBD7-2E6A-0DCCC0C5A7B6}"/>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
        <p:nvSpPr>
          <p:cNvPr id="3" name="Oval 2">
            <a:extLst>
              <a:ext uri="{FF2B5EF4-FFF2-40B4-BE49-F238E27FC236}">
                <a16:creationId xmlns:a16="http://schemas.microsoft.com/office/drawing/2014/main" id="{B5EAF43C-F1BE-2A33-681F-9254E37AA098}"/>
              </a:ext>
            </a:extLst>
          </p:cNvPr>
          <p:cNvSpPr/>
          <p:nvPr/>
        </p:nvSpPr>
        <p:spPr>
          <a:xfrm>
            <a:off x="911352" y="1866915"/>
            <a:ext cx="1099235" cy="780476"/>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25A416A-3A7A-5F41-10EF-1AB804771146}"/>
              </a:ext>
            </a:extLst>
          </p:cNvPr>
          <p:cNvCxnSpPr>
            <a:cxnSpLocks/>
            <a:stCxn id="3" idx="6"/>
            <a:endCxn id="8" idx="0"/>
          </p:cNvCxnSpPr>
          <p:nvPr/>
        </p:nvCxnSpPr>
        <p:spPr>
          <a:xfrm>
            <a:off x="2010587" y="2257153"/>
            <a:ext cx="8265208" cy="342607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C271A3F-57F0-C7BC-0BD1-7AB6ACF371E1}"/>
              </a:ext>
            </a:extLst>
          </p:cNvPr>
          <p:cNvSpPr/>
          <p:nvPr/>
        </p:nvSpPr>
        <p:spPr>
          <a:xfrm>
            <a:off x="9235063" y="5683226"/>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Map function</a:t>
            </a:r>
          </a:p>
        </p:txBody>
      </p:sp>
      <p:cxnSp>
        <p:nvCxnSpPr>
          <p:cNvPr id="9" name="Straight Arrow Connector 8">
            <a:extLst>
              <a:ext uri="{FF2B5EF4-FFF2-40B4-BE49-F238E27FC236}">
                <a16:creationId xmlns:a16="http://schemas.microsoft.com/office/drawing/2014/main" id="{6B404F20-F692-B1BB-E957-22FBA626DD4E}"/>
              </a:ext>
            </a:extLst>
          </p:cNvPr>
          <p:cNvCxnSpPr>
            <a:cxnSpLocks/>
            <a:stCxn id="10" idx="6"/>
            <a:endCxn id="8" idx="0"/>
          </p:cNvCxnSpPr>
          <p:nvPr/>
        </p:nvCxnSpPr>
        <p:spPr>
          <a:xfrm>
            <a:off x="2010587" y="3392503"/>
            <a:ext cx="8265208" cy="2290723"/>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6C71C4B-6E7C-48CD-43B0-FBC659889BAA}"/>
              </a:ext>
            </a:extLst>
          </p:cNvPr>
          <p:cNvSpPr/>
          <p:nvPr/>
        </p:nvSpPr>
        <p:spPr>
          <a:xfrm>
            <a:off x="911352" y="3055396"/>
            <a:ext cx="1099235" cy="6742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8089C54-7B6C-515D-2EDE-B953A9E8CCA3}"/>
              </a:ext>
            </a:extLst>
          </p:cNvPr>
          <p:cNvCxnSpPr>
            <a:cxnSpLocks/>
            <a:stCxn id="14" idx="6"/>
            <a:endCxn id="8" idx="0"/>
          </p:cNvCxnSpPr>
          <p:nvPr/>
        </p:nvCxnSpPr>
        <p:spPr>
          <a:xfrm>
            <a:off x="3363898" y="4455839"/>
            <a:ext cx="6911897" cy="122738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A91092C0-F383-83EF-BDFC-2C00D2F75C3D}"/>
              </a:ext>
            </a:extLst>
          </p:cNvPr>
          <p:cNvSpPr/>
          <p:nvPr/>
        </p:nvSpPr>
        <p:spPr>
          <a:xfrm>
            <a:off x="2264663" y="4118732"/>
            <a:ext cx="1099235" cy="6742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8287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B63A4-07E5-EEA5-448B-71568A3ED11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F7F0D6B-0EEA-241E-A81A-0005472C1BC1}"/>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C35CCE07-9107-BCB8-ECDE-062BE3A07372}"/>
              </a:ext>
            </a:extLst>
          </p:cNvPr>
          <p:cNvSpPr>
            <a:spLocks noGrp="1"/>
          </p:cNvSpPr>
          <p:nvPr>
            <p:ph type="sldNum" sz="quarter" idx="12"/>
          </p:nvPr>
        </p:nvSpPr>
        <p:spPr/>
        <p:txBody>
          <a:bodyPr/>
          <a:lstStyle/>
          <a:p>
            <a:fld id="{B5CEABB6-07DC-46E8-9B57-56EC44A396E5}" type="slidenum">
              <a:rPr lang="en-US" smtClean="0"/>
              <a:pPr/>
              <a:t>71</a:t>
            </a:fld>
            <a:endParaRPr lang="en-US"/>
          </a:p>
        </p:txBody>
      </p:sp>
      <p:sp>
        <p:nvSpPr>
          <p:cNvPr id="5" name="TextBox 4">
            <a:extLst>
              <a:ext uri="{FF2B5EF4-FFF2-40B4-BE49-F238E27FC236}">
                <a16:creationId xmlns:a16="http://schemas.microsoft.com/office/drawing/2014/main" id="{79656AE6-7C55-80DE-45DE-EDEECF5FC36C}"/>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
        <p:nvSpPr>
          <p:cNvPr id="3" name="Oval 2">
            <a:extLst>
              <a:ext uri="{FF2B5EF4-FFF2-40B4-BE49-F238E27FC236}">
                <a16:creationId xmlns:a16="http://schemas.microsoft.com/office/drawing/2014/main" id="{705E9006-9D77-598E-A789-AE572773B656}"/>
              </a:ext>
            </a:extLst>
          </p:cNvPr>
          <p:cNvSpPr/>
          <p:nvPr/>
        </p:nvSpPr>
        <p:spPr>
          <a:xfrm>
            <a:off x="1873878" y="1911806"/>
            <a:ext cx="2878596" cy="780476"/>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C592B43-649D-5E81-1DA1-50FF47ED182D}"/>
              </a:ext>
            </a:extLst>
          </p:cNvPr>
          <p:cNvCxnSpPr>
            <a:cxnSpLocks/>
            <a:stCxn id="3" idx="6"/>
            <a:endCxn id="8" idx="0"/>
          </p:cNvCxnSpPr>
          <p:nvPr/>
        </p:nvCxnSpPr>
        <p:spPr>
          <a:xfrm>
            <a:off x="4752474" y="2302044"/>
            <a:ext cx="5523321" cy="3381182"/>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59250124-519E-4303-41AC-58507DE240D7}"/>
              </a:ext>
            </a:extLst>
          </p:cNvPr>
          <p:cNvSpPr/>
          <p:nvPr/>
        </p:nvSpPr>
        <p:spPr>
          <a:xfrm>
            <a:off x="9235063" y="5683226"/>
            <a:ext cx="2081463" cy="745958"/>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data</a:t>
            </a:r>
          </a:p>
        </p:txBody>
      </p:sp>
      <p:cxnSp>
        <p:nvCxnSpPr>
          <p:cNvPr id="9" name="Straight Arrow Connector 8">
            <a:extLst>
              <a:ext uri="{FF2B5EF4-FFF2-40B4-BE49-F238E27FC236}">
                <a16:creationId xmlns:a16="http://schemas.microsoft.com/office/drawing/2014/main" id="{D2D3A33F-43E7-5CE9-3B4E-0F3DE99CAAD9}"/>
              </a:ext>
            </a:extLst>
          </p:cNvPr>
          <p:cNvCxnSpPr>
            <a:cxnSpLocks/>
            <a:stCxn id="10" idx="4"/>
            <a:endCxn id="8" idx="0"/>
          </p:cNvCxnSpPr>
          <p:nvPr/>
        </p:nvCxnSpPr>
        <p:spPr>
          <a:xfrm>
            <a:off x="4200613" y="3770517"/>
            <a:ext cx="6075182" cy="1912709"/>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A07D165-7280-174D-14A7-E014C5FC8BE3}"/>
              </a:ext>
            </a:extLst>
          </p:cNvPr>
          <p:cNvSpPr/>
          <p:nvPr/>
        </p:nvSpPr>
        <p:spPr>
          <a:xfrm>
            <a:off x="1916205" y="2990042"/>
            <a:ext cx="4568816" cy="780475"/>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F8263A2-A833-89C0-C798-E19D4CB08F82}"/>
              </a:ext>
            </a:extLst>
          </p:cNvPr>
          <p:cNvCxnSpPr>
            <a:cxnSpLocks/>
            <a:stCxn id="14" idx="5"/>
            <a:endCxn id="8" idx="0"/>
          </p:cNvCxnSpPr>
          <p:nvPr/>
        </p:nvCxnSpPr>
        <p:spPr>
          <a:xfrm>
            <a:off x="1879901" y="4717133"/>
            <a:ext cx="8395894" cy="966093"/>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6831F53-3F6C-E466-2298-5235822241AD}"/>
              </a:ext>
            </a:extLst>
          </p:cNvPr>
          <p:cNvSpPr/>
          <p:nvPr/>
        </p:nvSpPr>
        <p:spPr>
          <a:xfrm>
            <a:off x="941645" y="4141655"/>
            <a:ext cx="1099235" cy="674214"/>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6693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D3CF3-7D43-1680-40AB-615FECBF735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0316DD1-ED2E-7CCF-229C-CE7EF87FDC34}"/>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B46D47C6-EE26-0BAE-491F-A13E4948F6DC}"/>
              </a:ext>
            </a:extLst>
          </p:cNvPr>
          <p:cNvSpPr>
            <a:spLocks noGrp="1"/>
          </p:cNvSpPr>
          <p:nvPr>
            <p:ph type="sldNum" sz="quarter" idx="12"/>
          </p:nvPr>
        </p:nvSpPr>
        <p:spPr/>
        <p:txBody>
          <a:bodyPr/>
          <a:lstStyle/>
          <a:p>
            <a:fld id="{B5CEABB6-07DC-46E8-9B57-56EC44A396E5}" type="slidenum">
              <a:rPr lang="en-US" smtClean="0"/>
              <a:pPr/>
              <a:t>72</a:t>
            </a:fld>
            <a:endParaRPr lang="en-US"/>
          </a:p>
        </p:txBody>
      </p:sp>
      <p:sp>
        <p:nvSpPr>
          <p:cNvPr id="5" name="TextBox 4">
            <a:extLst>
              <a:ext uri="{FF2B5EF4-FFF2-40B4-BE49-F238E27FC236}">
                <a16:creationId xmlns:a16="http://schemas.microsoft.com/office/drawing/2014/main" id="{CD2FFEEB-0388-EB84-BAC2-875FA167FD11}"/>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
        <p:nvSpPr>
          <p:cNvPr id="3" name="Oval 2">
            <a:extLst>
              <a:ext uri="{FF2B5EF4-FFF2-40B4-BE49-F238E27FC236}">
                <a16:creationId xmlns:a16="http://schemas.microsoft.com/office/drawing/2014/main" id="{FB8CC84C-DF72-8480-264D-3C7660333290}"/>
              </a:ext>
            </a:extLst>
          </p:cNvPr>
          <p:cNvSpPr/>
          <p:nvPr/>
        </p:nvSpPr>
        <p:spPr>
          <a:xfrm>
            <a:off x="4385263" y="1891559"/>
            <a:ext cx="2878596" cy="780476"/>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F1D0242-B7B6-1B34-A040-480E62D765ED}"/>
              </a:ext>
            </a:extLst>
          </p:cNvPr>
          <p:cNvCxnSpPr>
            <a:cxnSpLocks/>
            <a:stCxn id="3" idx="3"/>
            <a:endCxn id="8" idx="0"/>
          </p:cNvCxnSpPr>
          <p:nvPr/>
        </p:nvCxnSpPr>
        <p:spPr>
          <a:xfrm>
            <a:off x="4806824" y="2557737"/>
            <a:ext cx="5468971" cy="312548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C1BC202C-2ECA-0BD5-50BB-1C45E78F9C4E}"/>
              </a:ext>
            </a:extLst>
          </p:cNvPr>
          <p:cNvSpPr/>
          <p:nvPr/>
        </p:nvSpPr>
        <p:spPr>
          <a:xfrm>
            <a:off x="9235063" y="5683226"/>
            <a:ext cx="2081463" cy="745958"/>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User-specified function</a:t>
            </a:r>
          </a:p>
        </p:txBody>
      </p:sp>
      <p:cxnSp>
        <p:nvCxnSpPr>
          <p:cNvPr id="9" name="Straight Arrow Connector 8">
            <a:extLst>
              <a:ext uri="{FF2B5EF4-FFF2-40B4-BE49-F238E27FC236}">
                <a16:creationId xmlns:a16="http://schemas.microsoft.com/office/drawing/2014/main" id="{D433C80F-9B17-7629-D7C9-D2A5BE0466F3}"/>
              </a:ext>
            </a:extLst>
          </p:cNvPr>
          <p:cNvCxnSpPr>
            <a:cxnSpLocks/>
            <a:stCxn id="10" idx="4"/>
            <a:endCxn id="8" idx="0"/>
          </p:cNvCxnSpPr>
          <p:nvPr/>
        </p:nvCxnSpPr>
        <p:spPr>
          <a:xfrm>
            <a:off x="8746063" y="3764696"/>
            <a:ext cx="1529732" cy="191853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C653AEA0-98D7-8471-E59A-9734B32F9412}"/>
              </a:ext>
            </a:extLst>
          </p:cNvPr>
          <p:cNvSpPr/>
          <p:nvPr/>
        </p:nvSpPr>
        <p:spPr>
          <a:xfrm>
            <a:off x="6211478" y="2984221"/>
            <a:ext cx="5069170" cy="78047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266A09F-4F3A-C8B4-950B-9EAFE341AF09}"/>
              </a:ext>
            </a:extLst>
          </p:cNvPr>
          <p:cNvCxnSpPr>
            <a:cxnSpLocks/>
            <a:stCxn id="14" idx="6"/>
            <a:endCxn id="8" idx="0"/>
          </p:cNvCxnSpPr>
          <p:nvPr/>
        </p:nvCxnSpPr>
        <p:spPr>
          <a:xfrm>
            <a:off x="4158447" y="4478762"/>
            <a:ext cx="6117348" cy="120446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4FBCB2B-1DB0-E601-FBFD-E1C2880ADDC7}"/>
              </a:ext>
            </a:extLst>
          </p:cNvPr>
          <p:cNvSpPr/>
          <p:nvPr/>
        </p:nvSpPr>
        <p:spPr>
          <a:xfrm>
            <a:off x="3059212" y="4141655"/>
            <a:ext cx="1099235" cy="6742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460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01FB-A067-7F83-1645-6E76538FCB5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837ACEA-CB54-891B-406D-FD5C11C7DFD9}"/>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F9FAB134-676E-62FD-D0EC-D56BE343EFE5}"/>
              </a:ext>
            </a:extLst>
          </p:cNvPr>
          <p:cNvSpPr>
            <a:spLocks noGrp="1"/>
          </p:cNvSpPr>
          <p:nvPr>
            <p:ph type="sldNum" sz="quarter" idx="12"/>
          </p:nvPr>
        </p:nvSpPr>
        <p:spPr/>
        <p:txBody>
          <a:bodyPr/>
          <a:lstStyle/>
          <a:p>
            <a:fld id="{B5CEABB6-07DC-46E8-9B57-56EC44A396E5}" type="slidenum">
              <a:rPr lang="en-US" smtClean="0"/>
              <a:pPr/>
              <a:t>73</a:t>
            </a:fld>
            <a:endParaRPr lang="en-US"/>
          </a:p>
        </p:txBody>
      </p:sp>
      <p:sp>
        <p:nvSpPr>
          <p:cNvPr id="5" name="TextBox 4">
            <a:extLst>
              <a:ext uri="{FF2B5EF4-FFF2-40B4-BE49-F238E27FC236}">
                <a16:creationId xmlns:a16="http://schemas.microsoft.com/office/drawing/2014/main" id="{42775002-163E-67D7-A8A4-5B7DE142AED4}"/>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
        <p:nvSpPr>
          <p:cNvPr id="3" name="Oval 2">
            <a:extLst>
              <a:ext uri="{FF2B5EF4-FFF2-40B4-BE49-F238E27FC236}">
                <a16:creationId xmlns:a16="http://schemas.microsoft.com/office/drawing/2014/main" id="{20F82359-81DA-513D-B243-A7F4F14DA6B6}"/>
              </a:ext>
            </a:extLst>
          </p:cNvPr>
          <p:cNvSpPr/>
          <p:nvPr/>
        </p:nvSpPr>
        <p:spPr>
          <a:xfrm>
            <a:off x="4385263" y="1891559"/>
            <a:ext cx="2878596" cy="780476"/>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95E6021F-FF4D-DC50-A45D-A85126FA08B9}"/>
              </a:ext>
            </a:extLst>
          </p:cNvPr>
          <p:cNvCxnSpPr>
            <a:cxnSpLocks/>
            <a:stCxn id="3" idx="3"/>
            <a:endCxn id="8" idx="0"/>
          </p:cNvCxnSpPr>
          <p:nvPr/>
        </p:nvCxnSpPr>
        <p:spPr>
          <a:xfrm>
            <a:off x="4806824" y="2557737"/>
            <a:ext cx="5468971" cy="312548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69B31D3-61B0-7BA8-2C91-27624DC6E81D}"/>
              </a:ext>
            </a:extLst>
          </p:cNvPr>
          <p:cNvSpPr/>
          <p:nvPr/>
        </p:nvSpPr>
        <p:spPr>
          <a:xfrm>
            <a:off x="9235063" y="5683226"/>
            <a:ext cx="2081463" cy="745958"/>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User-specified function</a:t>
            </a:r>
          </a:p>
        </p:txBody>
      </p:sp>
      <p:cxnSp>
        <p:nvCxnSpPr>
          <p:cNvPr id="9" name="Straight Arrow Connector 8">
            <a:extLst>
              <a:ext uri="{FF2B5EF4-FFF2-40B4-BE49-F238E27FC236}">
                <a16:creationId xmlns:a16="http://schemas.microsoft.com/office/drawing/2014/main" id="{BB86BDE9-8342-0A2A-6AC6-A420BA6768B7}"/>
              </a:ext>
            </a:extLst>
          </p:cNvPr>
          <p:cNvCxnSpPr>
            <a:cxnSpLocks/>
            <a:stCxn id="10" idx="4"/>
            <a:endCxn id="8" idx="0"/>
          </p:cNvCxnSpPr>
          <p:nvPr/>
        </p:nvCxnSpPr>
        <p:spPr>
          <a:xfrm>
            <a:off x="8746063" y="3764696"/>
            <a:ext cx="1529732" cy="191853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82D1705E-E82E-DC49-E8D9-A7E15BA08677}"/>
              </a:ext>
            </a:extLst>
          </p:cNvPr>
          <p:cNvSpPr/>
          <p:nvPr/>
        </p:nvSpPr>
        <p:spPr>
          <a:xfrm>
            <a:off x="6211478" y="2984221"/>
            <a:ext cx="5069170" cy="78047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C723F94-F362-F353-A24F-123DA268F0F3}"/>
              </a:ext>
            </a:extLst>
          </p:cNvPr>
          <p:cNvCxnSpPr>
            <a:cxnSpLocks/>
            <a:stCxn id="14" idx="6"/>
            <a:endCxn id="8" idx="0"/>
          </p:cNvCxnSpPr>
          <p:nvPr/>
        </p:nvCxnSpPr>
        <p:spPr>
          <a:xfrm>
            <a:off x="4158447" y="4478762"/>
            <a:ext cx="6117348" cy="120446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11A1D8C-B611-81F8-3447-A9D88D610A08}"/>
              </a:ext>
            </a:extLst>
          </p:cNvPr>
          <p:cNvSpPr/>
          <p:nvPr/>
        </p:nvSpPr>
        <p:spPr>
          <a:xfrm>
            <a:off x="3059212" y="4141655"/>
            <a:ext cx="1099235" cy="6742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0C8E746-5C04-47C2-CE92-05A6C03FE399}"/>
              </a:ext>
            </a:extLst>
          </p:cNvPr>
          <p:cNvSpPr txBox="1"/>
          <p:nvPr/>
        </p:nvSpPr>
        <p:spPr>
          <a:xfrm>
            <a:off x="7541309" y="389237"/>
            <a:ext cx="4360800" cy="1200329"/>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err="1">
                <a:solidFill>
                  <a:schemeClr val="accent5">
                    <a:lumMod val="20000"/>
                    <a:lumOff val="80000"/>
                  </a:schemeClr>
                </a:solidFill>
              </a:rPr>
              <a:t>new_function</a:t>
            </a:r>
            <a:r>
              <a:rPr lang="en-US" dirty="0">
                <a:solidFill>
                  <a:schemeClr val="accent5">
                    <a:lumMod val="20000"/>
                    <a:lumOff val="80000"/>
                  </a:schemeClr>
                </a:solidFill>
              </a:rPr>
              <a:t> = function(x) {x * 2}</a:t>
            </a:r>
          </a:p>
          <a:p>
            <a:r>
              <a:rPr lang="en-US" dirty="0" err="1">
                <a:solidFill>
                  <a:schemeClr val="accent5">
                    <a:lumMod val="20000"/>
                    <a:lumOff val="80000"/>
                  </a:schemeClr>
                </a:solidFill>
              </a:rPr>
              <a:t>new_function</a:t>
            </a:r>
            <a:r>
              <a:rPr lang="en-US" dirty="0">
                <a:solidFill>
                  <a:schemeClr val="accent5">
                    <a:lumMod val="20000"/>
                    <a:lumOff val="80000"/>
                  </a:schemeClr>
                </a:solidFill>
              </a:rPr>
              <a:t>(2) </a:t>
            </a:r>
          </a:p>
          <a:p>
            <a:r>
              <a:rPr lang="en-US" dirty="0">
                <a:solidFill>
                  <a:schemeClr val="accent5">
                    <a:lumMod val="75000"/>
                  </a:schemeClr>
                </a:solidFill>
              </a:rPr>
              <a:t>4</a:t>
            </a:r>
          </a:p>
        </p:txBody>
      </p:sp>
    </p:spTree>
    <p:extLst>
      <p:ext uri="{BB962C8B-B14F-4D97-AF65-F5344CB8AC3E}">
        <p14:creationId xmlns:p14="http://schemas.microsoft.com/office/powerpoint/2010/main" val="3124806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0127D-4DEC-BBB1-0BD0-E1E34B95D93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60555BC-274D-2F02-1E4F-A3C1D52FDDB1}"/>
              </a:ext>
            </a:extLst>
          </p:cNvPr>
          <p:cNvSpPr>
            <a:spLocks noGrp="1"/>
          </p:cNvSpPr>
          <p:nvPr>
            <p:ph type="title"/>
          </p:nvPr>
        </p:nvSpPr>
        <p:spPr/>
        <p:txBody>
          <a:bodyPr/>
          <a:lstStyle/>
          <a:p>
            <a:r>
              <a:rPr lang="en-US" dirty="0"/>
              <a:t>map with vectors</a:t>
            </a:r>
          </a:p>
        </p:txBody>
      </p:sp>
      <p:sp>
        <p:nvSpPr>
          <p:cNvPr id="4" name="Slide Number Placeholder 3">
            <a:extLst>
              <a:ext uri="{FF2B5EF4-FFF2-40B4-BE49-F238E27FC236}">
                <a16:creationId xmlns:a16="http://schemas.microsoft.com/office/drawing/2014/main" id="{7E38DCF3-06A0-E14E-9C95-F7637D2BBB26}"/>
              </a:ext>
            </a:extLst>
          </p:cNvPr>
          <p:cNvSpPr>
            <a:spLocks noGrp="1"/>
          </p:cNvSpPr>
          <p:nvPr>
            <p:ph type="sldNum" sz="quarter" idx="12"/>
          </p:nvPr>
        </p:nvSpPr>
        <p:spPr/>
        <p:txBody>
          <a:bodyPr/>
          <a:lstStyle/>
          <a:p>
            <a:fld id="{B5CEABB6-07DC-46E8-9B57-56EC44A396E5}" type="slidenum">
              <a:rPr lang="en-US" smtClean="0"/>
              <a:pPr/>
              <a:t>74</a:t>
            </a:fld>
            <a:endParaRPr lang="en-US"/>
          </a:p>
        </p:txBody>
      </p:sp>
      <p:sp>
        <p:nvSpPr>
          <p:cNvPr id="5" name="TextBox 4">
            <a:extLst>
              <a:ext uri="{FF2B5EF4-FFF2-40B4-BE49-F238E27FC236}">
                <a16:creationId xmlns:a16="http://schemas.microsoft.com/office/drawing/2014/main" id="{05E3ADBB-BC9E-CF3E-9F8F-DBB6379FF0FA}"/>
              </a:ext>
            </a:extLst>
          </p:cNvPr>
          <p:cNvSpPr txBox="1"/>
          <p:nvPr/>
        </p:nvSpPr>
        <p:spPr>
          <a:xfrm>
            <a:off x="911352" y="1807037"/>
            <a:ext cx="10405174" cy="3416320"/>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map_chr(c(“Red”, “Green”, “Yellow”), ~ paste0(.x, “ apple”)</a:t>
            </a:r>
          </a:p>
          <a:p>
            <a:endParaRPr lang="en-US" dirty="0">
              <a:solidFill>
                <a:schemeClr val="accent5">
                  <a:lumMod val="20000"/>
                  <a:lumOff val="80000"/>
                </a:schemeClr>
              </a:solidFill>
            </a:endParaRPr>
          </a:p>
          <a:p>
            <a:r>
              <a:rPr lang="en-US" dirty="0">
                <a:solidFill>
                  <a:schemeClr val="accent5">
                    <a:lumMod val="75000"/>
                  </a:schemeClr>
                </a:solidFill>
              </a:rPr>
              <a:t>[1]  “Red apple”    “Green apple”   “Yellow apple”</a:t>
            </a:r>
          </a:p>
          <a:p>
            <a:endParaRPr lang="en-US" dirty="0">
              <a:solidFill>
                <a:schemeClr val="accent5">
                  <a:lumMod val="20000"/>
                  <a:lumOff val="80000"/>
                </a:schemeClr>
              </a:solidFill>
            </a:endParaRPr>
          </a:p>
          <a:p>
            <a:r>
              <a:rPr lang="en-US" dirty="0">
                <a:solidFill>
                  <a:schemeClr val="accent5">
                    <a:lumMod val="20000"/>
                    <a:lumOff val="80000"/>
                  </a:schemeClr>
                </a:solidFill>
              </a:rPr>
              <a:t>map_chr(c(“Dogs are excellent”, “Cats are excellent”), \(value) str_replace(value, “excellent”, “great”)</a:t>
            </a:r>
          </a:p>
          <a:p>
            <a:endParaRPr lang="en-US" dirty="0">
              <a:solidFill>
                <a:schemeClr val="accent5">
                  <a:lumMod val="20000"/>
                  <a:lumOff val="80000"/>
                </a:schemeClr>
              </a:solidFill>
            </a:endParaRPr>
          </a:p>
          <a:p>
            <a:r>
              <a:rPr lang="en-US" dirty="0">
                <a:solidFill>
                  <a:schemeClr val="accent5">
                    <a:lumMod val="75000"/>
                  </a:schemeClr>
                </a:solidFill>
              </a:rPr>
              <a:t>[1]  “Dogs are great”    “Cats are great”</a:t>
            </a:r>
          </a:p>
          <a:p>
            <a:endParaRPr lang="en-US" dirty="0">
              <a:solidFill>
                <a:schemeClr val="accent5">
                  <a:lumMod val="20000"/>
                  <a:lumOff val="80000"/>
                </a:schemeClr>
              </a:solidFill>
            </a:endParaRPr>
          </a:p>
          <a:p>
            <a:r>
              <a:rPr lang="en-US" dirty="0">
                <a:solidFill>
                  <a:schemeClr val="accent5">
                    <a:lumMod val="20000"/>
                    <a:lumOff val="80000"/>
                  </a:schemeClr>
                </a:solidFill>
              </a:rPr>
              <a:t>c(4, 19, 8) |&gt; map_dbl(~ . + 5)</a:t>
            </a:r>
          </a:p>
          <a:p>
            <a:endParaRPr lang="en-US" dirty="0">
              <a:solidFill>
                <a:schemeClr val="accent5">
                  <a:lumMod val="20000"/>
                  <a:lumOff val="80000"/>
                </a:schemeClr>
              </a:solidFill>
            </a:endParaRPr>
          </a:p>
          <a:p>
            <a:r>
              <a:rPr lang="en-US" dirty="0">
                <a:solidFill>
                  <a:schemeClr val="accent5">
                    <a:lumMod val="75000"/>
                  </a:schemeClr>
                </a:solidFill>
              </a:rPr>
              <a:t>[1] 9  24  13</a:t>
            </a:r>
          </a:p>
        </p:txBody>
      </p:sp>
      <p:sp>
        <p:nvSpPr>
          <p:cNvPr id="3" name="Oval 2">
            <a:extLst>
              <a:ext uri="{FF2B5EF4-FFF2-40B4-BE49-F238E27FC236}">
                <a16:creationId xmlns:a16="http://schemas.microsoft.com/office/drawing/2014/main" id="{186313B2-48CE-5E77-98B1-100D5AB754FD}"/>
              </a:ext>
            </a:extLst>
          </p:cNvPr>
          <p:cNvSpPr/>
          <p:nvPr/>
        </p:nvSpPr>
        <p:spPr>
          <a:xfrm>
            <a:off x="4385263" y="1891559"/>
            <a:ext cx="2878596" cy="780476"/>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9C93185-8186-417D-941A-395D8F97A1E7}"/>
              </a:ext>
            </a:extLst>
          </p:cNvPr>
          <p:cNvCxnSpPr>
            <a:cxnSpLocks/>
            <a:stCxn id="3" idx="3"/>
            <a:endCxn id="8" idx="0"/>
          </p:cNvCxnSpPr>
          <p:nvPr/>
        </p:nvCxnSpPr>
        <p:spPr>
          <a:xfrm>
            <a:off x="4806824" y="2557737"/>
            <a:ext cx="5468971" cy="3125489"/>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545320D5-79EB-C4D1-5717-9A5F6BD31BE6}"/>
              </a:ext>
            </a:extLst>
          </p:cNvPr>
          <p:cNvSpPr/>
          <p:nvPr/>
        </p:nvSpPr>
        <p:spPr>
          <a:xfrm>
            <a:off x="9235063" y="5683226"/>
            <a:ext cx="2081463" cy="745958"/>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User-specified function</a:t>
            </a:r>
          </a:p>
        </p:txBody>
      </p:sp>
      <p:cxnSp>
        <p:nvCxnSpPr>
          <p:cNvPr id="9" name="Straight Arrow Connector 8">
            <a:extLst>
              <a:ext uri="{FF2B5EF4-FFF2-40B4-BE49-F238E27FC236}">
                <a16:creationId xmlns:a16="http://schemas.microsoft.com/office/drawing/2014/main" id="{1086EB63-3598-1EB9-8951-3FD66C4E3E82}"/>
              </a:ext>
            </a:extLst>
          </p:cNvPr>
          <p:cNvCxnSpPr>
            <a:cxnSpLocks/>
            <a:stCxn id="10" idx="4"/>
            <a:endCxn id="8" idx="0"/>
          </p:cNvCxnSpPr>
          <p:nvPr/>
        </p:nvCxnSpPr>
        <p:spPr>
          <a:xfrm>
            <a:off x="8746063" y="3764696"/>
            <a:ext cx="1529732" cy="1918530"/>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822B5C5-6CF4-74AD-7253-2B139B625AA0}"/>
              </a:ext>
            </a:extLst>
          </p:cNvPr>
          <p:cNvSpPr/>
          <p:nvPr/>
        </p:nvSpPr>
        <p:spPr>
          <a:xfrm>
            <a:off x="6211478" y="2984221"/>
            <a:ext cx="5069170" cy="78047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F8C82D4D-4EE1-4DA2-D227-7A06FD604D38}"/>
              </a:ext>
            </a:extLst>
          </p:cNvPr>
          <p:cNvCxnSpPr>
            <a:cxnSpLocks/>
            <a:stCxn id="14" idx="6"/>
            <a:endCxn id="8" idx="0"/>
          </p:cNvCxnSpPr>
          <p:nvPr/>
        </p:nvCxnSpPr>
        <p:spPr>
          <a:xfrm>
            <a:off x="3989999" y="4478762"/>
            <a:ext cx="6285796" cy="120446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171BB88-540C-6E23-D15C-01ABBB81D972}"/>
              </a:ext>
            </a:extLst>
          </p:cNvPr>
          <p:cNvSpPr/>
          <p:nvPr/>
        </p:nvSpPr>
        <p:spPr>
          <a:xfrm>
            <a:off x="2890764" y="4141655"/>
            <a:ext cx="1099235" cy="67421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D7D619-395F-1ADF-A9DA-9CCE5E161722}"/>
              </a:ext>
            </a:extLst>
          </p:cNvPr>
          <p:cNvSpPr/>
          <p:nvPr/>
        </p:nvSpPr>
        <p:spPr>
          <a:xfrm>
            <a:off x="4618587" y="2041782"/>
            <a:ext cx="468718" cy="466248"/>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E8E1E89-632D-DAB4-A68C-573FEF26E7B7}"/>
              </a:ext>
            </a:extLst>
          </p:cNvPr>
          <p:cNvSpPr/>
          <p:nvPr/>
        </p:nvSpPr>
        <p:spPr>
          <a:xfrm>
            <a:off x="3152102" y="4187609"/>
            <a:ext cx="567907" cy="582306"/>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8C4183-6BD4-D345-0A34-198CFED85971}"/>
              </a:ext>
            </a:extLst>
          </p:cNvPr>
          <p:cNvSpPr/>
          <p:nvPr/>
        </p:nvSpPr>
        <p:spPr>
          <a:xfrm>
            <a:off x="5590202" y="2041782"/>
            <a:ext cx="468718" cy="466248"/>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97553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62BFB-9D2B-E223-F639-DA6BE46FE08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2781073-CCC6-88F0-0A9B-B5607B2919D6}"/>
              </a:ext>
            </a:extLst>
          </p:cNvPr>
          <p:cNvSpPr>
            <a:spLocks noGrp="1"/>
          </p:cNvSpPr>
          <p:nvPr>
            <p:ph type="title"/>
          </p:nvPr>
        </p:nvSpPr>
        <p:spPr/>
        <p:txBody>
          <a:bodyPr/>
          <a:lstStyle/>
          <a:p>
            <a:r>
              <a:rPr lang="en-US" dirty="0"/>
              <a:t>map with dataframes</a:t>
            </a:r>
          </a:p>
        </p:txBody>
      </p:sp>
      <p:sp>
        <p:nvSpPr>
          <p:cNvPr id="4" name="Slide Number Placeholder 3">
            <a:extLst>
              <a:ext uri="{FF2B5EF4-FFF2-40B4-BE49-F238E27FC236}">
                <a16:creationId xmlns:a16="http://schemas.microsoft.com/office/drawing/2014/main" id="{4758CDD5-B8F2-8E15-3D05-4D028C67F73A}"/>
              </a:ext>
            </a:extLst>
          </p:cNvPr>
          <p:cNvSpPr>
            <a:spLocks noGrp="1"/>
          </p:cNvSpPr>
          <p:nvPr>
            <p:ph type="sldNum" sz="quarter" idx="12"/>
          </p:nvPr>
        </p:nvSpPr>
        <p:spPr/>
        <p:txBody>
          <a:bodyPr/>
          <a:lstStyle/>
          <a:p>
            <a:fld id="{B5CEABB6-07DC-46E8-9B57-56EC44A396E5}" type="slidenum">
              <a:rPr lang="en-US" smtClean="0"/>
              <a:pPr/>
              <a:t>75</a:t>
            </a:fld>
            <a:endParaRPr lang="en-US"/>
          </a:p>
        </p:txBody>
      </p:sp>
      <p:sp>
        <p:nvSpPr>
          <p:cNvPr id="5" name="TextBox 4">
            <a:extLst>
              <a:ext uri="{FF2B5EF4-FFF2-40B4-BE49-F238E27FC236}">
                <a16:creationId xmlns:a16="http://schemas.microsoft.com/office/drawing/2014/main" id="{6CC6D5BD-6FDA-0573-9484-24DA4CA71432}"/>
              </a:ext>
            </a:extLst>
          </p:cNvPr>
          <p:cNvSpPr txBox="1"/>
          <p:nvPr/>
        </p:nvSpPr>
        <p:spPr>
          <a:xfrm>
            <a:off x="1054418" y="1828301"/>
            <a:ext cx="7163149" cy="2308324"/>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data.frame(a = c(1, 2, 3), b = c(2, 5, 4), c = c(3, 2, 5)) |&gt; 	map_df(~ .x + 5)</a:t>
            </a:r>
          </a:p>
          <a:p>
            <a:endParaRPr lang="en-US" dirty="0">
              <a:solidFill>
                <a:schemeClr val="accent5">
                  <a:lumMod val="20000"/>
                  <a:lumOff val="80000"/>
                </a:schemeClr>
              </a:solidFill>
            </a:endParaRPr>
          </a:p>
          <a:p>
            <a:r>
              <a:rPr lang="en-US" dirty="0">
                <a:solidFill>
                  <a:schemeClr val="accent5">
                    <a:lumMod val="75000"/>
                  </a:schemeClr>
                </a:solidFill>
              </a:rPr>
              <a:t>         a     b     c</a:t>
            </a:r>
          </a:p>
          <a:p>
            <a:r>
              <a:rPr lang="en-US" dirty="0">
                <a:solidFill>
                  <a:schemeClr val="accent5">
                    <a:lumMod val="75000"/>
                  </a:schemeClr>
                </a:solidFill>
              </a:rPr>
              <a:t>[1]    6     7     8</a:t>
            </a:r>
          </a:p>
          <a:p>
            <a:r>
              <a:rPr lang="en-US" dirty="0">
                <a:solidFill>
                  <a:schemeClr val="accent5">
                    <a:lumMod val="75000"/>
                  </a:schemeClr>
                </a:solidFill>
              </a:rPr>
              <a:t>[2]    7   10     7</a:t>
            </a:r>
          </a:p>
          <a:p>
            <a:r>
              <a:rPr lang="en-US" dirty="0">
                <a:solidFill>
                  <a:schemeClr val="accent5">
                    <a:lumMod val="75000"/>
                  </a:schemeClr>
                </a:solidFill>
              </a:rPr>
              <a:t>[3]    8     9   10</a:t>
            </a:r>
          </a:p>
        </p:txBody>
      </p:sp>
    </p:spTree>
    <p:extLst>
      <p:ext uri="{BB962C8B-B14F-4D97-AF65-F5344CB8AC3E}">
        <p14:creationId xmlns:p14="http://schemas.microsoft.com/office/powerpoint/2010/main" val="2297633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20C6A-9279-9449-9B03-FDAD4638780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E20DBCD-2425-A38B-7E13-15F000C78001}"/>
              </a:ext>
            </a:extLst>
          </p:cNvPr>
          <p:cNvSpPr>
            <a:spLocks noGrp="1"/>
          </p:cNvSpPr>
          <p:nvPr>
            <p:ph type="title"/>
          </p:nvPr>
        </p:nvSpPr>
        <p:spPr/>
        <p:txBody>
          <a:bodyPr/>
          <a:lstStyle/>
          <a:p>
            <a:r>
              <a:rPr lang="en-US" dirty="0"/>
              <a:t>map with dataframes</a:t>
            </a:r>
          </a:p>
        </p:txBody>
      </p:sp>
      <p:sp>
        <p:nvSpPr>
          <p:cNvPr id="4" name="Slide Number Placeholder 3">
            <a:extLst>
              <a:ext uri="{FF2B5EF4-FFF2-40B4-BE49-F238E27FC236}">
                <a16:creationId xmlns:a16="http://schemas.microsoft.com/office/drawing/2014/main" id="{31F3AA98-0800-C643-FB48-68B4C2797FC0}"/>
              </a:ext>
            </a:extLst>
          </p:cNvPr>
          <p:cNvSpPr>
            <a:spLocks noGrp="1"/>
          </p:cNvSpPr>
          <p:nvPr>
            <p:ph type="sldNum" sz="quarter" idx="12"/>
          </p:nvPr>
        </p:nvSpPr>
        <p:spPr/>
        <p:txBody>
          <a:bodyPr/>
          <a:lstStyle/>
          <a:p>
            <a:fld id="{B5CEABB6-07DC-46E8-9B57-56EC44A396E5}" type="slidenum">
              <a:rPr lang="en-US" smtClean="0"/>
              <a:pPr/>
              <a:t>76</a:t>
            </a:fld>
            <a:endParaRPr lang="en-US"/>
          </a:p>
        </p:txBody>
      </p:sp>
      <p:sp>
        <p:nvSpPr>
          <p:cNvPr id="5" name="TextBox 4">
            <a:extLst>
              <a:ext uri="{FF2B5EF4-FFF2-40B4-BE49-F238E27FC236}">
                <a16:creationId xmlns:a16="http://schemas.microsoft.com/office/drawing/2014/main" id="{BB464A79-2EAD-2663-895A-3D88C8926665}"/>
              </a:ext>
            </a:extLst>
          </p:cNvPr>
          <p:cNvSpPr txBox="1"/>
          <p:nvPr/>
        </p:nvSpPr>
        <p:spPr>
          <a:xfrm>
            <a:off x="1054418" y="1828301"/>
            <a:ext cx="7163149" cy="2585323"/>
          </a:xfrm>
          <a:prstGeom prst="rect">
            <a:avLst/>
          </a:prstGeom>
          <a:solidFill>
            <a:schemeClr val="bg2">
              <a:lumMod val="10000"/>
            </a:schemeClr>
          </a:solidFill>
        </p:spPr>
        <p:txBody>
          <a:bodyPr wrap="square" rtlCol="0">
            <a:sp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data.frame(a = c(1, 99, 3), b = c(2, 5, 4), c = c(99, 2, 5)) |&gt; 	map_df(~ ifelse(.x==99, NA, .x))</a:t>
            </a:r>
          </a:p>
          <a:p>
            <a:endParaRPr lang="en-US" dirty="0">
              <a:solidFill>
                <a:schemeClr val="accent5">
                  <a:lumMod val="20000"/>
                  <a:lumOff val="80000"/>
                </a:schemeClr>
              </a:solidFill>
            </a:endParaRPr>
          </a:p>
          <a:p>
            <a:r>
              <a:rPr lang="en-US" dirty="0">
                <a:solidFill>
                  <a:schemeClr val="accent5">
                    <a:lumMod val="75000"/>
                  </a:schemeClr>
                </a:solidFill>
              </a:rPr>
              <a:t>         a     b     c</a:t>
            </a:r>
          </a:p>
          <a:p>
            <a:r>
              <a:rPr lang="en-US" dirty="0">
                <a:solidFill>
                  <a:schemeClr val="accent5">
                    <a:lumMod val="75000"/>
                  </a:schemeClr>
                </a:solidFill>
              </a:rPr>
              <a:t>[1]    6     7  NA</a:t>
            </a:r>
          </a:p>
          <a:p>
            <a:r>
              <a:rPr lang="en-US" dirty="0">
                <a:solidFill>
                  <a:schemeClr val="accent5">
                    <a:lumMod val="75000"/>
                  </a:schemeClr>
                </a:solidFill>
              </a:rPr>
              <a:t>[2] NA   10     7</a:t>
            </a:r>
          </a:p>
          <a:p>
            <a:r>
              <a:rPr lang="en-US" dirty="0">
                <a:solidFill>
                  <a:schemeClr val="accent5">
                    <a:lumMod val="75000"/>
                  </a:schemeClr>
                </a:solidFill>
              </a:rPr>
              <a:t>[3]    8     9   10</a:t>
            </a:r>
          </a:p>
          <a:p>
            <a:endParaRPr lang="en-US" dirty="0">
              <a:solidFill>
                <a:schemeClr val="accent5">
                  <a:lumMod val="75000"/>
                </a:schemeClr>
              </a:solidFill>
            </a:endParaRPr>
          </a:p>
        </p:txBody>
      </p:sp>
    </p:spTree>
    <p:extLst>
      <p:ext uri="{BB962C8B-B14F-4D97-AF65-F5344CB8AC3E}">
        <p14:creationId xmlns:p14="http://schemas.microsoft.com/office/powerpoint/2010/main" val="4025143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ABBEC-3545-987D-6776-FA9C5061BF4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F13EAF3-148A-1760-DEFC-09B18EE77FF8}"/>
              </a:ext>
            </a:extLst>
          </p:cNvPr>
          <p:cNvSpPr>
            <a:spLocks noGrp="1"/>
          </p:cNvSpPr>
          <p:nvPr>
            <p:ph type="title"/>
          </p:nvPr>
        </p:nvSpPr>
        <p:spPr/>
        <p:txBody>
          <a:bodyPr/>
          <a:lstStyle/>
          <a:p>
            <a:r>
              <a:rPr lang="en-US" dirty="0"/>
              <a:t>example 1: filter all datasets to the same date range</a:t>
            </a:r>
          </a:p>
        </p:txBody>
      </p:sp>
      <p:sp>
        <p:nvSpPr>
          <p:cNvPr id="4" name="Slide Number Placeholder 3">
            <a:extLst>
              <a:ext uri="{FF2B5EF4-FFF2-40B4-BE49-F238E27FC236}">
                <a16:creationId xmlns:a16="http://schemas.microsoft.com/office/drawing/2014/main" id="{5B2865D7-F2C7-D8F1-E986-92F840ED1D4F}"/>
              </a:ext>
            </a:extLst>
          </p:cNvPr>
          <p:cNvSpPr>
            <a:spLocks noGrp="1"/>
          </p:cNvSpPr>
          <p:nvPr>
            <p:ph type="sldNum" sz="quarter" idx="12"/>
          </p:nvPr>
        </p:nvSpPr>
        <p:spPr/>
        <p:txBody>
          <a:bodyPr/>
          <a:lstStyle/>
          <a:p>
            <a:fld id="{B5CEABB6-07DC-46E8-9B57-56EC44A396E5}" type="slidenum">
              <a:rPr lang="en-US" smtClean="0"/>
              <a:pPr/>
              <a:t>77</a:t>
            </a:fld>
            <a:endParaRPr lang="en-US"/>
          </a:p>
        </p:txBody>
      </p:sp>
      <p:sp>
        <p:nvSpPr>
          <p:cNvPr id="5" name="TextBox 4">
            <a:extLst>
              <a:ext uri="{FF2B5EF4-FFF2-40B4-BE49-F238E27FC236}">
                <a16:creationId xmlns:a16="http://schemas.microsoft.com/office/drawing/2014/main" id="{CEAAF3E0-811D-2905-1DD4-12D60A7B7141}"/>
              </a:ext>
            </a:extLst>
          </p:cNvPr>
          <p:cNvSpPr txBox="1"/>
          <p:nvPr/>
        </p:nvSpPr>
        <p:spPr>
          <a:xfrm>
            <a:off x="911352" y="2622497"/>
            <a:ext cx="9088202" cy="120032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data_date = </a:t>
            </a:r>
            <a:r>
              <a:rPr lang="en-US" dirty="0" err="1">
                <a:solidFill>
                  <a:schemeClr val="accent5">
                    <a:lumMod val="20000"/>
                    <a:lumOff val="80000"/>
                  </a:schemeClr>
                </a:solidFill>
              </a:rPr>
              <a:t>as.Date</a:t>
            </a:r>
            <a:r>
              <a:rPr lang="en-US" dirty="0">
                <a:solidFill>
                  <a:schemeClr val="accent5">
                    <a:lumMod val="20000"/>
                    <a:lumOff val="80000"/>
                  </a:schemeClr>
                </a:solidFill>
              </a:rPr>
              <a:t>(“2024-01-01”)</a:t>
            </a:r>
          </a:p>
          <a:p>
            <a:endParaRPr lang="en-US" dirty="0">
              <a:solidFill>
                <a:schemeClr val="accent5">
                  <a:lumMod val="20000"/>
                  <a:lumOff val="80000"/>
                </a:schemeClr>
              </a:solidFill>
            </a:endParaRPr>
          </a:p>
          <a:p>
            <a:r>
              <a:rPr lang="en-US" dirty="0">
                <a:solidFill>
                  <a:schemeClr val="accent5">
                    <a:lumMod val="20000"/>
                    <a:lumOff val="80000"/>
                  </a:schemeClr>
                </a:solidFill>
              </a:rPr>
              <a:t>included_pids = scrambled_data$pid[scrambled_data$enroll_date&lt;data_date]</a:t>
            </a:r>
          </a:p>
        </p:txBody>
      </p:sp>
    </p:spTree>
    <p:extLst>
      <p:ext uri="{BB962C8B-B14F-4D97-AF65-F5344CB8AC3E}">
        <p14:creationId xmlns:p14="http://schemas.microsoft.com/office/powerpoint/2010/main" val="10147454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9A265-271F-8267-2F78-B8B07FCBC5A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B417D1C-F350-442B-1560-198C101FC818}"/>
              </a:ext>
            </a:extLst>
          </p:cNvPr>
          <p:cNvSpPr>
            <a:spLocks noGrp="1"/>
          </p:cNvSpPr>
          <p:nvPr>
            <p:ph type="title"/>
          </p:nvPr>
        </p:nvSpPr>
        <p:spPr/>
        <p:txBody>
          <a:bodyPr/>
          <a:lstStyle/>
          <a:p>
            <a:r>
              <a:rPr lang="en-US" dirty="0"/>
              <a:t>example 1: filter all datasets to the same date range</a:t>
            </a:r>
          </a:p>
        </p:txBody>
      </p:sp>
      <p:sp>
        <p:nvSpPr>
          <p:cNvPr id="4" name="Slide Number Placeholder 3">
            <a:extLst>
              <a:ext uri="{FF2B5EF4-FFF2-40B4-BE49-F238E27FC236}">
                <a16:creationId xmlns:a16="http://schemas.microsoft.com/office/drawing/2014/main" id="{04AE02CB-91C6-B54B-63F0-910B4B8E9EAD}"/>
              </a:ext>
            </a:extLst>
          </p:cNvPr>
          <p:cNvSpPr>
            <a:spLocks noGrp="1"/>
          </p:cNvSpPr>
          <p:nvPr>
            <p:ph type="sldNum" sz="quarter" idx="12"/>
          </p:nvPr>
        </p:nvSpPr>
        <p:spPr/>
        <p:txBody>
          <a:bodyPr/>
          <a:lstStyle/>
          <a:p>
            <a:fld id="{B5CEABB6-07DC-46E8-9B57-56EC44A396E5}" type="slidenum">
              <a:rPr lang="en-US" smtClean="0"/>
              <a:pPr/>
              <a:t>78</a:t>
            </a:fld>
            <a:endParaRPr lang="en-US"/>
          </a:p>
        </p:txBody>
      </p:sp>
      <p:sp>
        <p:nvSpPr>
          <p:cNvPr id="5" name="TextBox 4">
            <a:extLst>
              <a:ext uri="{FF2B5EF4-FFF2-40B4-BE49-F238E27FC236}">
                <a16:creationId xmlns:a16="http://schemas.microsoft.com/office/drawing/2014/main" id="{185181DC-293F-3023-3C84-1F5F4F4A6EEF}"/>
              </a:ext>
            </a:extLst>
          </p:cNvPr>
          <p:cNvSpPr txBox="1"/>
          <p:nvPr/>
        </p:nvSpPr>
        <p:spPr>
          <a:xfrm>
            <a:off x="911352" y="2622497"/>
            <a:ext cx="9088202" cy="2308324"/>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dataframes = list(scrambled_data = scrambled_data,</a:t>
            </a:r>
          </a:p>
          <a:p>
            <a:r>
              <a:rPr lang="en-US" dirty="0">
                <a:solidFill>
                  <a:schemeClr val="accent5">
                    <a:lumMod val="20000"/>
                    <a:lumOff val="80000"/>
                  </a:schemeClr>
                </a:solidFill>
              </a:rPr>
              <a:t>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 =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err="1">
                <a:solidFill>
                  <a:schemeClr val="accent5">
                    <a:lumMod val="20000"/>
                    <a:lumOff val="80000"/>
                  </a:schemeClr>
                </a:solidFill>
              </a:rPr>
              <a:t>report_date_data</a:t>
            </a:r>
            <a:r>
              <a:rPr lang="en-US" dirty="0">
                <a:solidFill>
                  <a:schemeClr val="accent5">
                    <a:lumMod val="20000"/>
                    <a:lumOff val="80000"/>
                  </a:schemeClr>
                </a:solidFill>
              </a:rPr>
              <a:t> = dataframes |&gt;</a:t>
            </a:r>
          </a:p>
          <a:p>
            <a:r>
              <a:rPr lang="en-US" dirty="0">
                <a:solidFill>
                  <a:schemeClr val="accent5">
                    <a:lumMod val="20000"/>
                    <a:lumOff val="80000"/>
                  </a:schemeClr>
                </a:solidFill>
              </a:rPr>
              <a:t>	map(\(df)  df |&gt; filter(pid %in% included_pids)</a:t>
            </a:r>
          </a:p>
          <a:p>
            <a:endParaRPr lang="en-US" dirty="0">
              <a:solidFill>
                <a:schemeClr val="accent5">
                  <a:lumMod val="20000"/>
                  <a:lumOff val="80000"/>
                </a:schemeClr>
              </a:solidFill>
            </a:endParaRPr>
          </a:p>
          <a:p>
            <a:r>
              <a:rPr lang="en-US" dirty="0">
                <a:solidFill>
                  <a:schemeClr val="accent5">
                    <a:lumMod val="20000"/>
                    <a:lumOff val="80000"/>
                  </a:schemeClr>
                </a:solidFill>
              </a:rPr>
              <a:t>list2env(report_date_data, envir = .GlobalEnv) </a:t>
            </a:r>
          </a:p>
        </p:txBody>
      </p:sp>
      <p:sp>
        <p:nvSpPr>
          <p:cNvPr id="2" name="Oval 1">
            <a:extLst>
              <a:ext uri="{FF2B5EF4-FFF2-40B4-BE49-F238E27FC236}">
                <a16:creationId xmlns:a16="http://schemas.microsoft.com/office/drawing/2014/main" id="{61A038DC-B35C-B9C4-C75E-C3DDE57E6499}"/>
              </a:ext>
            </a:extLst>
          </p:cNvPr>
          <p:cNvSpPr/>
          <p:nvPr/>
        </p:nvSpPr>
        <p:spPr>
          <a:xfrm>
            <a:off x="911352" y="2466473"/>
            <a:ext cx="7763416" cy="1326514"/>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168B6B1E-5BE6-63B9-9249-EBF01DB0F337}"/>
              </a:ext>
            </a:extLst>
          </p:cNvPr>
          <p:cNvCxnSpPr>
            <a:cxnSpLocks/>
            <a:stCxn id="2" idx="6"/>
            <a:endCxn id="7" idx="0"/>
          </p:cNvCxnSpPr>
          <p:nvPr/>
        </p:nvCxnSpPr>
        <p:spPr>
          <a:xfrm>
            <a:off x="8674768" y="3129730"/>
            <a:ext cx="1601027" cy="255349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4C3DE98F-E5F4-B658-7EDE-3A6700F2A3F9}"/>
              </a:ext>
            </a:extLst>
          </p:cNvPr>
          <p:cNvSpPr/>
          <p:nvPr/>
        </p:nvSpPr>
        <p:spPr>
          <a:xfrm>
            <a:off x="9235063" y="5683226"/>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List with dataframes</a:t>
            </a:r>
          </a:p>
        </p:txBody>
      </p:sp>
    </p:spTree>
    <p:extLst>
      <p:ext uri="{BB962C8B-B14F-4D97-AF65-F5344CB8AC3E}">
        <p14:creationId xmlns:p14="http://schemas.microsoft.com/office/powerpoint/2010/main" val="2182580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BFC4D-A8D9-797B-07DE-DC257D2D995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4DA72D0-8788-5696-59B2-2C07F11A6B43}"/>
              </a:ext>
            </a:extLst>
          </p:cNvPr>
          <p:cNvSpPr>
            <a:spLocks noGrp="1"/>
          </p:cNvSpPr>
          <p:nvPr>
            <p:ph type="title"/>
          </p:nvPr>
        </p:nvSpPr>
        <p:spPr/>
        <p:txBody>
          <a:bodyPr/>
          <a:lstStyle/>
          <a:p>
            <a:r>
              <a:rPr lang="en-US" dirty="0"/>
              <a:t>example 1: filter all datasets to the same date range</a:t>
            </a:r>
          </a:p>
        </p:txBody>
      </p:sp>
      <p:sp>
        <p:nvSpPr>
          <p:cNvPr id="4" name="Slide Number Placeholder 3">
            <a:extLst>
              <a:ext uri="{FF2B5EF4-FFF2-40B4-BE49-F238E27FC236}">
                <a16:creationId xmlns:a16="http://schemas.microsoft.com/office/drawing/2014/main" id="{EA225207-F2AE-3850-27AE-96AF368C9B2C}"/>
              </a:ext>
            </a:extLst>
          </p:cNvPr>
          <p:cNvSpPr>
            <a:spLocks noGrp="1"/>
          </p:cNvSpPr>
          <p:nvPr>
            <p:ph type="sldNum" sz="quarter" idx="12"/>
          </p:nvPr>
        </p:nvSpPr>
        <p:spPr/>
        <p:txBody>
          <a:bodyPr/>
          <a:lstStyle/>
          <a:p>
            <a:fld id="{B5CEABB6-07DC-46E8-9B57-56EC44A396E5}" type="slidenum">
              <a:rPr lang="en-US" smtClean="0"/>
              <a:pPr/>
              <a:t>79</a:t>
            </a:fld>
            <a:endParaRPr lang="en-US"/>
          </a:p>
        </p:txBody>
      </p:sp>
      <p:sp>
        <p:nvSpPr>
          <p:cNvPr id="5" name="TextBox 4">
            <a:extLst>
              <a:ext uri="{FF2B5EF4-FFF2-40B4-BE49-F238E27FC236}">
                <a16:creationId xmlns:a16="http://schemas.microsoft.com/office/drawing/2014/main" id="{C2D297F4-2D82-0B75-0755-42620012185A}"/>
              </a:ext>
            </a:extLst>
          </p:cNvPr>
          <p:cNvSpPr txBox="1"/>
          <p:nvPr/>
        </p:nvSpPr>
        <p:spPr>
          <a:xfrm>
            <a:off x="911352" y="2622497"/>
            <a:ext cx="9088202" cy="2308324"/>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dataframes = list(scrambled_data = scrambled_data,</a:t>
            </a:r>
          </a:p>
          <a:p>
            <a:r>
              <a:rPr lang="en-US" dirty="0">
                <a:solidFill>
                  <a:schemeClr val="accent5">
                    <a:lumMod val="20000"/>
                    <a:lumOff val="80000"/>
                  </a:schemeClr>
                </a:solidFill>
              </a:rPr>
              <a:t>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 =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err="1">
                <a:solidFill>
                  <a:schemeClr val="accent5">
                    <a:lumMod val="20000"/>
                    <a:lumOff val="80000"/>
                  </a:schemeClr>
                </a:solidFill>
              </a:rPr>
              <a:t>report_date_data</a:t>
            </a:r>
            <a:r>
              <a:rPr lang="en-US" dirty="0">
                <a:solidFill>
                  <a:schemeClr val="accent5">
                    <a:lumMod val="20000"/>
                    <a:lumOff val="80000"/>
                  </a:schemeClr>
                </a:solidFill>
              </a:rPr>
              <a:t> = dataframes |&gt;</a:t>
            </a:r>
          </a:p>
          <a:p>
            <a:r>
              <a:rPr lang="en-US" dirty="0">
                <a:solidFill>
                  <a:schemeClr val="accent5">
                    <a:lumMod val="20000"/>
                    <a:lumOff val="80000"/>
                  </a:schemeClr>
                </a:solidFill>
              </a:rPr>
              <a:t>	map(\(df)  df |&gt; filter(pid %in% included_pids)</a:t>
            </a:r>
          </a:p>
          <a:p>
            <a:endParaRPr lang="en-US" dirty="0">
              <a:solidFill>
                <a:schemeClr val="accent5">
                  <a:lumMod val="20000"/>
                  <a:lumOff val="80000"/>
                </a:schemeClr>
              </a:solidFill>
            </a:endParaRPr>
          </a:p>
          <a:p>
            <a:r>
              <a:rPr lang="en-US" dirty="0">
                <a:solidFill>
                  <a:schemeClr val="accent5">
                    <a:lumMod val="20000"/>
                    <a:lumOff val="80000"/>
                  </a:schemeClr>
                </a:solidFill>
              </a:rPr>
              <a:t>list2env(report_date_data, envir = .GlobalEnv) </a:t>
            </a:r>
          </a:p>
        </p:txBody>
      </p:sp>
      <p:sp>
        <p:nvSpPr>
          <p:cNvPr id="2" name="Oval 1">
            <a:extLst>
              <a:ext uri="{FF2B5EF4-FFF2-40B4-BE49-F238E27FC236}">
                <a16:creationId xmlns:a16="http://schemas.microsoft.com/office/drawing/2014/main" id="{A9371B27-D9AE-7A5F-A484-751B8D373F3B}"/>
              </a:ext>
            </a:extLst>
          </p:cNvPr>
          <p:cNvSpPr/>
          <p:nvPr/>
        </p:nvSpPr>
        <p:spPr>
          <a:xfrm>
            <a:off x="893063" y="3441032"/>
            <a:ext cx="6265725" cy="1143000"/>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55E9FC23-6BD4-FACD-95C4-902EC5C93432}"/>
              </a:ext>
            </a:extLst>
          </p:cNvPr>
          <p:cNvCxnSpPr>
            <a:cxnSpLocks/>
            <a:stCxn id="2" idx="5"/>
            <a:endCxn id="7" idx="0"/>
          </p:cNvCxnSpPr>
          <p:nvPr/>
        </p:nvCxnSpPr>
        <p:spPr>
          <a:xfrm>
            <a:off x="6241194" y="4416644"/>
            <a:ext cx="4034601" cy="1266582"/>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917EAC94-B7B1-4E64-C745-86B02FE57AE9}"/>
              </a:ext>
            </a:extLst>
          </p:cNvPr>
          <p:cNvSpPr/>
          <p:nvPr/>
        </p:nvSpPr>
        <p:spPr>
          <a:xfrm>
            <a:off x="9235063" y="5683226"/>
            <a:ext cx="2081463" cy="745958"/>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Map function</a:t>
            </a:r>
          </a:p>
        </p:txBody>
      </p:sp>
    </p:spTree>
    <p:extLst>
      <p:ext uri="{BB962C8B-B14F-4D97-AF65-F5344CB8AC3E}">
        <p14:creationId xmlns:p14="http://schemas.microsoft.com/office/powerpoint/2010/main" val="4237500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3B375-D2E0-C2C1-795F-78296BF816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068C0B-96E5-2030-BEC3-0F62DB66FE35}"/>
              </a:ext>
            </a:extLst>
          </p:cNvPr>
          <p:cNvSpPr>
            <a:spLocks noGrp="1"/>
          </p:cNvSpPr>
          <p:nvPr>
            <p:ph type="title"/>
          </p:nvPr>
        </p:nvSpPr>
        <p:spPr>
          <a:xfrm>
            <a:off x="893064" y="72518"/>
            <a:ext cx="10405174" cy="1326514"/>
          </a:xfrm>
        </p:spPr>
        <p:txBody>
          <a:bodyPr/>
          <a:lstStyle/>
          <a:p>
            <a:r>
              <a:rPr lang="en-US" dirty="0"/>
              <a:t>basics</a:t>
            </a:r>
            <a:endParaRPr lang="en-ZA" dirty="0"/>
          </a:p>
        </p:txBody>
      </p:sp>
      <p:sp>
        <p:nvSpPr>
          <p:cNvPr id="3" name="Slide Number Placeholder 2">
            <a:extLst>
              <a:ext uri="{FF2B5EF4-FFF2-40B4-BE49-F238E27FC236}">
                <a16:creationId xmlns:a16="http://schemas.microsoft.com/office/drawing/2014/main" id="{B30AEF64-A2F6-1019-CAEE-C9E96B1BC36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8</a:t>
            </a:fld>
            <a:endParaRPr lang="en-US"/>
          </a:p>
        </p:txBody>
      </p:sp>
      <p:sp>
        <p:nvSpPr>
          <p:cNvPr id="6" name="TextBox 5">
            <a:extLst>
              <a:ext uri="{FF2B5EF4-FFF2-40B4-BE49-F238E27FC236}">
                <a16:creationId xmlns:a16="http://schemas.microsoft.com/office/drawing/2014/main" id="{0ADD4EFD-7476-DF7B-3978-05429C80F222}"/>
              </a:ext>
            </a:extLst>
          </p:cNvPr>
          <p:cNvSpPr txBox="1"/>
          <p:nvPr/>
        </p:nvSpPr>
        <p:spPr>
          <a:xfrm>
            <a:off x="893064" y="1852365"/>
            <a:ext cx="4587080" cy="2862322"/>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4"/>
                </a:solidFill>
              </a:rPr>
              <a:t>for</a:t>
            </a:r>
            <a:r>
              <a:rPr lang="en-US">
                <a:solidFill>
                  <a:schemeClr val="accent5">
                    <a:lumMod val="20000"/>
                    <a:lumOff val="80000"/>
                  </a:schemeClr>
                </a:solidFill>
              </a:rPr>
              <a:t> (x </a:t>
            </a:r>
            <a:r>
              <a:rPr lang="en-US">
                <a:solidFill>
                  <a:schemeClr val="accent4"/>
                </a:solidFill>
              </a:rPr>
              <a:t>in</a:t>
            </a:r>
            <a:r>
              <a:rPr lang="en-US">
                <a:solidFill>
                  <a:schemeClr val="accent5">
                    <a:lumMod val="20000"/>
                    <a:lumOff val="80000"/>
                  </a:schemeClr>
                </a:solidFill>
              </a:rPr>
              <a:t> 1:10) {</a:t>
            </a:r>
          </a:p>
          <a:p>
            <a:r>
              <a:rPr lang="en-US">
                <a:solidFill>
                  <a:schemeClr val="accent5">
                    <a:lumMod val="20000"/>
                    <a:lumOff val="80000"/>
                  </a:schemeClr>
                </a:solidFill>
              </a:rPr>
              <a:t>print(x)</a:t>
            </a:r>
          </a:p>
          <a:p>
            <a:r>
              <a:rPr lang="en-US">
                <a:solidFill>
                  <a:schemeClr val="accent5">
                    <a:lumMod val="20000"/>
                    <a:lumOff val="80000"/>
                  </a:schemeClr>
                </a:solidFill>
              </a:rPr>
              <a:t>}</a:t>
            </a:r>
            <a:endParaRPr lang="en-US">
              <a:solidFill>
                <a:schemeClr val="accent4"/>
              </a:solidFill>
            </a:endParaRPr>
          </a:p>
          <a:p>
            <a:r>
              <a:rPr lang="en-US">
                <a:solidFill>
                  <a:schemeClr val="accent5">
                    <a:lumMod val="75000"/>
                  </a:schemeClr>
                </a:solidFill>
              </a:rPr>
              <a:t>&gt; [1] 1</a:t>
            </a:r>
          </a:p>
          <a:p>
            <a:r>
              <a:rPr lang="en-US">
                <a:solidFill>
                  <a:schemeClr val="accent5">
                    <a:lumMod val="75000"/>
                  </a:schemeClr>
                </a:solidFill>
              </a:rPr>
              <a:t>&gt; [1] 2</a:t>
            </a:r>
          </a:p>
          <a:p>
            <a:r>
              <a:rPr lang="en-US">
                <a:solidFill>
                  <a:schemeClr val="accent5">
                    <a:lumMod val="75000"/>
                  </a:schemeClr>
                </a:solidFill>
              </a:rPr>
              <a:t>&gt; [1] 3</a:t>
            </a:r>
          </a:p>
          <a:p>
            <a:r>
              <a:rPr lang="en-US">
                <a:solidFill>
                  <a:schemeClr val="accent5">
                    <a:lumMod val="75000"/>
                  </a:schemeClr>
                </a:solidFill>
              </a:rPr>
              <a:t>&gt; [1] 4</a:t>
            </a:r>
          </a:p>
          <a:p>
            <a:r>
              <a:rPr lang="en-US">
                <a:solidFill>
                  <a:schemeClr val="accent5">
                    <a:lumMod val="75000"/>
                  </a:schemeClr>
                </a:solidFill>
              </a:rPr>
              <a:t>&gt; [1] 5</a:t>
            </a:r>
          </a:p>
          <a:p>
            <a:r>
              <a:rPr lang="en-US">
                <a:solidFill>
                  <a:schemeClr val="accent5">
                    <a:lumMod val="75000"/>
                  </a:schemeClr>
                </a:solidFill>
              </a:rPr>
              <a:t>…</a:t>
            </a:r>
          </a:p>
        </p:txBody>
      </p:sp>
      <p:sp>
        <p:nvSpPr>
          <p:cNvPr id="7" name="TextBox 6">
            <a:extLst>
              <a:ext uri="{FF2B5EF4-FFF2-40B4-BE49-F238E27FC236}">
                <a16:creationId xmlns:a16="http://schemas.microsoft.com/office/drawing/2014/main" id="{8632F164-A429-5FBE-1432-66CCFFEB38CF}"/>
              </a:ext>
            </a:extLst>
          </p:cNvPr>
          <p:cNvSpPr txBox="1"/>
          <p:nvPr/>
        </p:nvSpPr>
        <p:spPr>
          <a:xfrm>
            <a:off x="6560901" y="1852365"/>
            <a:ext cx="4587080"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vec</a:t>
            </a:r>
            <a:r>
              <a:rPr lang="en-US" dirty="0">
                <a:solidFill>
                  <a:schemeClr val="accent5">
                    <a:lumMod val="20000"/>
                    <a:lumOff val="80000"/>
                  </a:schemeClr>
                </a:solidFill>
              </a:rPr>
              <a:t>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err="1">
                <a:solidFill>
                  <a:schemeClr val="accent5">
                    <a:lumMod val="20000"/>
                    <a:lumOff val="80000"/>
                  </a:schemeClr>
                </a:solidFill>
              </a:rPr>
              <a:t>vec</a:t>
            </a:r>
            <a:r>
              <a:rPr lang="en-US" dirty="0">
                <a:solidFill>
                  <a:schemeClr val="accent5">
                    <a:lumMod val="20000"/>
                    <a:lumOff val="80000"/>
                  </a:schemeClr>
                </a:solidFill>
              </a:rPr>
              <a:t>[i]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a:t>
            </a:r>
            <a:r>
              <a:rPr lang="en-US" dirty="0" err="1">
                <a:solidFill>
                  <a:schemeClr val="accent5">
                    <a:lumMod val="20000"/>
                    <a:lumOff val="80000"/>
                  </a:schemeClr>
                </a:solidFill>
              </a:rPr>
              <a:t>vec</a:t>
            </a:r>
            <a:r>
              <a:rPr lang="en-US" dirty="0">
                <a:solidFill>
                  <a:schemeClr val="accent5">
                    <a:lumMod val="20000"/>
                    <a:lumOff val="80000"/>
                  </a:schemeClr>
                </a:solidFill>
              </a:rPr>
              <a:t>)</a:t>
            </a:r>
          </a:p>
          <a:p>
            <a:r>
              <a:rPr lang="en-US" dirty="0">
                <a:solidFill>
                  <a:schemeClr val="accent5">
                    <a:lumMod val="75000"/>
                  </a:schemeClr>
                </a:solidFill>
              </a:rPr>
              <a:t>&gt; [1] 1 2 3 4 5 6 7 8 9 10</a:t>
            </a:r>
          </a:p>
        </p:txBody>
      </p:sp>
      <p:sp>
        <p:nvSpPr>
          <p:cNvPr id="12" name="Oval 11">
            <a:extLst>
              <a:ext uri="{FF2B5EF4-FFF2-40B4-BE49-F238E27FC236}">
                <a16:creationId xmlns:a16="http://schemas.microsoft.com/office/drawing/2014/main" id="{7F392C50-7F6D-8566-0A4E-132527FFC12A}"/>
              </a:ext>
            </a:extLst>
          </p:cNvPr>
          <p:cNvSpPr/>
          <p:nvPr/>
        </p:nvSpPr>
        <p:spPr>
          <a:xfrm>
            <a:off x="911352" y="2807122"/>
            <a:ext cx="977606" cy="1776909"/>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AACBFAD-5FDC-C3C5-1D6F-3F1555CAD534}"/>
              </a:ext>
            </a:extLst>
          </p:cNvPr>
          <p:cNvSpPr/>
          <p:nvPr/>
        </p:nvSpPr>
        <p:spPr>
          <a:xfrm>
            <a:off x="6556882" y="2072804"/>
            <a:ext cx="1480207" cy="460962"/>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0F25C48-6E5D-71F3-F556-D020431F6766}"/>
              </a:ext>
            </a:extLst>
          </p:cNvPr>
          <p:cNvCxnSpPr>
            <a:cxnSpLocks/>
            <a:stCxn id="12" idx="4"/>
            <a:endCxn id="22" idx="0"/>
          </p:cNvCxnSpPr>
          <p:nvPr/>
        </p:nvCxnSpPr>
        <p:spPr>
          <a:xfrm>
            <a:off x="1400155" y="4584031"/>
            <a:ext cx="1312650" cy="730147"/>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5AB7E0-076E-C18C-23AE-84B28BA0C8B3}"/>
              </a:ext>
            </a:extLst>
          </p:cNvPr>
          <p:cNvCxnSpPr>
            <a:cxnSpLocks/>
            <a:stCxn id="13" idx="4"/>
            <a:endCxn id="16" idx="0"/>
          </p:cNvCxnSpPr>
          <p:nvPr/>
        </p:nvCxnSpPr>
        <p:spPr>
          <a:xfrm>
            <a:off x="7296986" y="2533766"/>
            <a:ext cx="2714402" cy="2640755"/>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E98D09FF-CA42-99E2-7632-5FE6BC651CD1}"/>
              </a:ext>
            </a:extLst>
          </p:cNvPr>
          <p:cNvSpPr/>
          <p:nvPr/>
        </p:nvSpPr>
        <p:spPr>
          <a:xfrm>
            <a:off x="1009790" y="5314178"/>
            <a:ext cx="3406030" cy="932444"/>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 new object created!</a:t>
            </a:r>
          </a:p>
        </p:txBody>
      </p:sp>
      <p:sp>
        <p:nvSpPr>
          <p:cNvPr id="9" name="Oval 8">
            <a:extLst>
              <a:ext uri="{FF2B5EF4-FFF2-40B4-BE49-F238E27FC236}">
                <a16:creationId xmlns:a16="http://schemas.microsoft.com/office/drawing/2014/main" id="{DAC21E73-29D8-3E04-6F96-15757FDF009F}"/>
              </a:ext>
            </a:extLst>
          </p:cNvPr>
          <p:cNvSpPr/>
          <p:nvPr/>
        </p:nvSpPr>
        <p:spPr>
          <a:xfrm>
            <a:off x="7105527" y="4039098"/>
            <a:ext cx="572397" cy="39203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2245D70-E5BF-281B-59DB-81A95BF0F298}"/>
              </a:ext>
            </a:extLst>
          </p:cNvPr>
          <p:cNvCxnSpPr>
            <a:cxnSpLocks/>
            <a:stCxn id="9" idx="4"/>
            <a:endCxn id="16" idx="0"/>
          </p:cNvCxnSpPr>
          <p:nvPr/>
        </p:nvCxnSpPr>
        <p:spPr>
          <a:xfrm>
            <a:off x="7391726" y="4431133"/>
            <a:ext cx="2619662" cy="743388"/>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9FFBDF81-6BC6-0433-48BB-E9BD05157485}"/>
              </a:ext>
            </a:extLst>
          </p:cNvPr>
          <p:cNvSpPr/>
          <p:nvPr/>
        </p:nvSpPr>
        <p:spPr>
          <a:xfrm>
            <a:off x="8308373" y="5174521"/>
            <a:ext cx="3406030" cy="932444"/>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New object containing values from sequence: vec</a:t>
            </a:r>
          </a:p>
        </p:txBody>
      </p:sp>
      <p:sp>
        <p:nvSpPr>
          <p:cNvPr id="25" name="Oval 24">
            <a:extLst>
              <a:ext uri="{FF2B5EF4-FFF2-40B4-BE49-F238E27FC236}">
                <a16:creationId xmlns:a16="http://schemas.microsoft.com/office/drawing/2014/main" id="{A326E736-4CF8-1D35-7A04-2070148D3EFD}"/>
              </a:ext>
            </a:extLst>
          </p:cNvPr>
          <p:cNvSpPr/>
          <p:nvPr/>
        </p:nvSpPr>
        <p:spPr>
          <a:xfrm>
            <a:off x="6592978" y="3232982"/>
            <a:ext cx="445497" cy="392035"/>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B4169A29-F33D-0406-4E79-E043508CF7E3}"/>
              </a:ext>
            </a:extLst>
          </p:cNvPr>
          <p:cNvCxnSpPr>
            <a:cxnSpLocks/>
            <a:stCxn id="25" idx="4"/>
            <a:endCxn id="16" idx="0"/>
          </p:cNvCxnSpPr>
          <p:nvPr/>
        </p:nvCxnSpPr>
        <p:spPr>
          <a:xfrm>
            <a:off x="6815727" y="3625017"/>
            <a:ext cx="3195661" cy="1549504"/>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810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D2BE3-8A5F-867D-AA2A-5829787836A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6E37766-8F46-535D-703D-BC46ED9A2232}"/>
              </a:ext>
            </a:extLst>
          </p:cNvPr>
          <p:cNvSpPr>
            <a:spLocks noGrp="1"/>
          </p:cNvSpPr>
          <p:nvPr>
            <p:ph type="title"/>
          </p:nvPr>
        </p:nvSpPr>
        <p:spPr/>
        <p:txBody>
          <a:bodyPr/>
          <a:lstStyle/>
          <a:p>
            <a:r>
              <a:rPr lang="en-US" dirty="0"/>
              <a:t>example 1: filter all datasets to the same date range</a:t>
            </a:r>
          </a:p>
        </p:txBody>
      </p:sp>
      <p:sp>
        <p:nvSpPr>
          <p:cNvPr id="4" name="Slide Number Placeholder 3">
            <a:extLst>
              <a:ext uri="{FF2B5EF4-FFF2-40B4-BE49-F238E27FC236}">
                <a16:creationId xmlns:a16="http://schemas.microsoft.com/office/drawing/2014/main" id="{D289AF0C-82F9-1435-6241-D00FE03A9E47}"/>
              </a:ext>
            </a:extLst>
          </p:cNvPr>
          <p:cNvSpPr>
            <a:spLocks noGrp="1"/>
          </p:cNvSpPr>
          <p:nvPr>
            <p:ph type="sldNum" sz="quarter" idx="12"/>
          </p:nvPr>
        </p:nvSpPr>
        <p:spPr/>
        <p:txBody>
          <a:bodyPr/>
          <a:lstStyle/>
          <a:p>
            <a:fld id="{B5CEABB6-07DC-46E8-9B57-56EC44A396E5}" type="slidenum">
              <a:rPr lang="en-US" smtClean="0"/>
              <a:pPr/>
              <a:t>80</a:t>
            </a:fld>
            <a:endParaRPr lang="en-US"/>
          </a:p>
        </p:txBody>
      </p:sp>
      <p:sp>
        <p:nvSpPr>
          <p:cNvPr id="5" name="TextBox 4">
            <a:extLst>
              <a:ext uri="{FF2B5EF4-FFF2-40B4-BE49-F238E27FC236}">
                <a16:creationId xmlns:a16="http://schemas.microsoft.com/office/drawing/2014/main" id="{F51F63CA-213D-B775-033D-5DE99BA0635D}"/>
              </a:ext>
            </a:extLst>
          </p:cNvPr>
          <p:cNvSpPr txBox="1"/>
          <p:nvPr/>
        </p:nvSpPr>
        <p:spPr>
          <a:xfrm>
            <a:off x="911352" y="2622497"/>
            <a:ext cx="9088202" cy="2308324"/>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dataframes = list(scrambled_data = scrambled_data,</a:t>
            </a:r>
          </a:p>
          <a:p>
            <a:r>
              <a:rPr lang="en-US" dirty="0">
                <a:solidFill>
                  <a:schemeClr val="accent5">
                    <a:lumMod val="20000"/>
                    <a:lumOff val="80000"/>
                  </a:schemeClr>
                </a:solidFill>
              </a:rPr>
              <a:t>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 =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err="1">
                <a:solidFill>
                  <a:schemeClr val="accent5">
                    <a:lumMod val="20000"/>
                    <a:lumOff val="80000"/>
                  </a:schemeClr>
                </a:solidFill>
              </a:rPr>
              <a:t>report_date_data</a:t>
            </a:r>
            <a:r>
              <a:rPr lang="en-US" dirty="0">
                <a:solidFill>
                  <a:schemeClr val="accent5">
                    <a:lumMod val="20000"/>
                    <a:lumOff val="80000"/>
                  </a:schemeClr>
                </a:solidFill>
              </a:rPr>
              <a:t> = dataframes |&gt;</a:t>
            </a:r>
          </a:p>
          <a:p>
            <a:r>
              <a:rPr lang="en-US" dirty="0">
                <a:solidFill>
                  <a:schemeClr val="accent5">
                    <a:lumMod val="20000"/>
                    <a:lumOff val="80000"/>
                  </a:schemeClr>
                </a:solidFill>
              </a:rPr>
              <a:t>	map(\(df)  df |&gt; filter(pid %in% included_pids)</a:t>
            </a:r>
          </a:p>
          <a:p>
            <a:endParaRPr lang="en-US" dirty="0">
              <a:solidFill>
                <a:schemeClr val="accent5">
                  <a:lumMod val="20000"/>
                  <a:lumOff val="80000"/>
                </a:schemeClr>
              </a:solidFill>
            </a:endParaRPr>
          </a:p>
          <a:p>
            <a:r>
              <a:rPr lang="en-US" dirty="0">
                <a:solidFill>
                  <a:schemeClr val="accent5">
                    <a:lumMod val="20000"/>
                    <a:lumOff val="80000"/>
                  </a:schemeClr>
                </a:solidFill>
              </a:rPr>
              <a:t>list2env(report_date_data, envir = .GlobalEnv) </a:t>
            </a:r>
          </a:p>
        </p:txBody>
      </p:sp>
      <p:sp>
        <p:nvSpPr>
          <p:cNvPr id="2" name="Oval 1">
            <a:extLst>
              <a:ext uri="{FF2B5EF4-FFF2-40B4-BE49-F238E27FC236}">
                <a16:creationId xmlns:a16="http://schemas.microsoft.com/office/drawing/2014/main" id="{3582DF67-6FCD-70B2-4540-5FA4F27E64F5}"/>
              </a:ext>
            </a:extLst>
          </p:cNvPr>
          <p:cNvSpPr/>
          <p:nvPr/>
        </p:nvSpPr>
        <p:spPr>
          <a:xfrm>
            <a:off x="752938" y="4335545"/>
            <a:ext cx="5161548" cy="866274"/>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60534BBB-1015-6D83-2518-DF374EE2768E}"/>
              </a:ext>
            </a:extLst>
          </p:cNvPr>
          <p:cNvCxnSpPr>
            <a:cxnSpLocks/>
            <a:stCxn id="2" idx="6"/>
            <a:endCxn id="7" idx="0"/>
          </p:cNvCxnSpPr>
          <p:nvPr/>
        </p:nvCxnSpPr>
        <p:spPr>
          <a:xfrm>
            <a:off x="5914486" y="4768682"/>
            <a:ext cx="4361309" cy="693655"/>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88534A66-926E-68EC-C381-0D539A148348}"/>
              </a:ext>
            </a:extLst>
          </p:cNvPr>
          <p:cNvSpPr/>
          <p:nvPr/>
        </p:nvSpPr>
        <p:spPr>
          <a:xfrm>
            <a:off x="9235063" y="5462337"/>
            <a:ext cx="2081463" cy="1149410"/>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Export dataframes to global environment</a:t>
            </a:r>
          </a:p>
        </p:txBody>
      </p:sp>
    </p:spTree>
    <p:extLst>
      <p:ext uri="{BB962C8B-B14F-4D97-AF65-F5344CB8AC3E}">
        <p14:creationId xmlns:p14="http://schemas.microsoft.com/office/powerpoint/2010/main" val="15532666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EBCCB-D092-F6B4-8FC2-B21568416FC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3086137-241F-A53C-B7FD-10ECF7DC8B23}"/>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C13AE63C-BF45-F380-0D4E-F60F59540556}"/>
              </a:ext>
            </a:extLst>
          </p:cNvPr>
          <p:cNvSpPr>
            <a:spLocks noGrp="1"/>
          </p:cNvSpPr>
          <p:nvPr>
            <p:ph type="sldNum" sz="quarter" idx="12"/>
          </p:nvPr>
        </p:nvSpPr>
        <p:spPr/>
        <p:txBody>
          <a:bodyPr/>
          <a:lstStyle/>
          <a:p>
            <a:fld id="{B5CEABB6-07DC-46E8-9B57-56EC44A396E5}" type="slidenum">
              <a:rPr lang="en-US" smtClean="0"/>
              <a:pPr/>
              <a:t>81</a:t>
            </a:fld>
            <a:endParaRPr lang="en-US"/>
          </a:p>
        </p:txBody>
      </p:sp>
      <p:sp>
        <p:nvSpPr>
          <p:cNvPr id="5" name="TextBox 4">
            <a:extLst>
              <a:ext uri="{FF2B5EF4-FFF2-40B4-BE49-F238E27FC236}">
                <a16:creationId xmlns:a16="http://schemas.microsoft.com/office/drawing/2014/main" id="{8A09CE01-BD5E-8713-097B-8720144DFC16}"/>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rbind(scrambled_prescreening, </a:t>
            </a:r>
            <a:r>
              <a:rPr lang="en-US" dirty="0" err="1">
                <a:solidFill>
                  <a:schemeClr val="accent5">
                    <a:lumMod val="20000"/>
                    <a:lumOff val="80000"/>
                  </a:schemeClr>
                </a:solidFill>
              </a:rPr>
              <a:t>scrambled_screening</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75000"/>
                  </a:schemeClr>
                </a:solidFill>
              </a:rPr>
              <a:t>Error in rbind(</a:t>
            </a:r>
            <a:r>
              <a:rPr lang="en-US" dirty="0" err="1">
                <a:solidFill>
                  <a:schemeClr val="accent5">
                    <a:lumMod val="75000"/>
                  </a:schemeClr>
                </a:solidFill>
              </a:rPr>
              <a:t>deparse.level</a:t>
            </a:r>
            <a:r>
              <a:rPr lang="en-US" dirty="0">
                <a:solidFill>
                  <a:schemeClr val="accent5">
                    <a:lumMod val="75000"/>
                  </a:schemeClr>
                </a:solidFill>
              </a:rPr>
              <a:t>, …) : numbers of columns of arguments do not match</a:t>
            </a:r>
          </a:p>
          <a:p>
            <a:endParaRPr lang="en-US" dirty="0">
              <a:solidFill>
                <a:schemeClr val="accent5">
                  <a:lumMod val="20000"/>
                  <a:lumOff val="80000"/>
                </a:schemeClr>
              </a:solidFill>
            </a:endParaRPr>
          </a:p>
          <a:p>
            <a:r>
              <a:rPr lang="en-US" dirty="0">
                <a:solidFill>
                  <a:schemeClr val="accent5">
                    <a:lumMod val="20000"/>
                    <a:lumOff val="80000"/>
                  </a:schemeClr>
                </a:solidFill>
              </a:rPr>
              <a:t>rbind(scrambled_prescreening, scrambled_screening |&gt; select(-</a:t>
            </a:r>
            <a:r>
              <a:rPr lang="en-US" dirty="0" err="1">
                <a:solidFill>
                  <a:schemeClr val="accent5">
                    <a:lumMod val="20000"/>
                    <a:lumOff val="80000"/>
                  </a:schemeClr>
                </a:solidFill>
              </a:rPr>
              <a:t>scr_diar_when</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err="1">
                <a:solidFill>
                  <a:schemeClr val="accent5">
                    <a:lumMod val="75000"/>
                  </a:schemeClr>
                </a:solidFill>
              </a:rPr>
              <a:t>serial_id</a:t>
            </a:r>
            <a:r>
              <a:rPr lang="en-US" dirty="0">
                <a:solidFill>
                  <a:schemeClr val="accent5">
                    <a:lumMod val="75000"/>
                  </a:schemeClr>
                </a:solidFill>
              </a:rPr>
              <a:t>           date                           eligible</a:t>
            </a:r>
          </a:p>
          <a:p>
            <a:r>
              <a:rPr lang="en-US" i="1" dirty="0">
                <a:solidFill>
                  <a:schemeClr val="accent5">
                    <a:lumMod val="75000"/>
                  </a:schemeClr>
                </a:solidFill>
              </a:rPr>
              <a:t>&lt;chr&gt;               &lt;chr&gt;                         &lt;chr&gt;</a:t>
            </a:r>
          </a:p>
          <a:p>
            <a:r>
              <a:rPr lang="en-US" dirty="0">
                <a:solidFill>
                  <a:schemeClr val="accent5">
                    <a:lumMod val="75000"/>
                  </a:schemeClr>
                </a:solidFill>
              </a:rPr>
              <a:t>181211173     2022-07-04 12:54   1</a:t>
            </a:r>
          </a:p>
          <a:p>
            <a:r>
              <a:rPr lang="en-US" dirty="0">
                <a:solidFill>
                  <a:schemeClr val="accent5">
                    <a:lumMod val="75000"/>
                  </a:schemeClr>
                </a:solidFill>
              </a:rPr>
              <a:t>520791573     2022-07-05 09:58   1</a:t>
            </a:r>
          </a:p>
          <a:p>
            <a:r>
              <a:rPr lang="en-US" dirty="0">
                <a:solidFill>
                  <a:schemeClr val="accent5">
                    <a:lumMod val="75000"/>
                  </a:schemeClr>
                </a:solidFill>
              </a:rPr>
              <a:t>816673173     2022-07-05 10:22   0</a:t>
            </a:r>
          </a:p>
          <a:p>
            <a:endParaRPr lang="en-US" dirty="0">
              <a:solidFill>
                <a:schemeClr val="accent5">
                  <a:lumMod val="75000"/>
                </a:schemeClr>
              </a:solidFill>
            </a:endParaRPr>
          </a:p>
        </p:txBody>
      </p:sp>
    </p:spTree>
    <p:extLst>
      <p:ext uri="{BB962C8B-B14F-4D97-AF65-F5344CB8AC3E}">
        <p14:creationId xmlns:p14="http://schemas.microsoft.com/office/powerpoint/2010/main" val="18947900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81B1B-DC7A-AA2D-FA28-13AB94ABB27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0C5F18F-5BFA-B5D9-4004-C62F9E3047B8}"/>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EEAE25BC-D3E0-825C-B8CB-FA33038D86B8}"/>
              </a:ext>
            </a:extLst>
          </p:cNvPr>
          <p:cNvSpPr>
            <a:spLocks noGrp="1"/>
          </p:cNvSpPr>
          <p:nvPr>
            <p:ph type="sldNum" sz="quarter" idx="12"/>
          </p:nvPr>
        </p:nvSpPr>
        <p:spPr/>
        <p:txBody>
          <a:bodyPr/>
          <a:lstStyle/>
          <a:p>
            <a:fld id="{B5CEABB6-07DC-46E8-9B57-56EC44A396E5}" type="slidenum">
              <a:rPr lang="en-US" smtClean="0"/>
              <a:pPr/>
              <a:t>82</a:t>
            </a:fld>
            <a:endParaRPr lang="en-US"/>
          </a:p>
        </p:txBody>
      </p:sp>
      <p:sp>
        <p:nvSpPr>
          <p:cNvPr id="5" name="TextBox 4">
            <a:extLst>
              <a:ext uri="{FF2B5EF4-FFF2-40B4-BE49-F238E27FC236}">
                <a16:creationId xmlns:a16="http://schemas.microsoft.com/office/drawing/2014/main" id="{B575EB61-3BD6-4292-48FF-6272BA1050A2}"/>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rbind(scrambled_prescreening, </a:t>
            </a:r>
            <a:r>
              <a:rPr lang="en-US" dirty="0" err="1">
                <a:solidFill>
                  <a:schemeClr val="accent5">
                    <a:lumMod val="20000"/>
                    <a:lumOff val="80000"/>
                  </a:schemeClr>
                </a:solidFill>
              </a:rPr>
              <a:t>scrambled_screening</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a:solidFill>
                  <a:schemeClr val="accent5">
                    <a:lumMod val="75000"/>
                  </a:schemeClr>
                </a:solidFill>
              </a:rPr>
              <a:t>Error in rbind(</a:t>
            </a:r>
            <a:r>
              <a:rPr lang="en-US" dirty="0" err="1">
                <a:solidFill>
                  <a:schemeClr val="accent5">
                    <a:lumMod val="75000"/>
                  </a:schemeClr>
                </a:solidFill>
              </a:rPr>
              <a:t>deparse.level</a:t>
            </a:r>
            <a:r>
              <a:rPr lang="en-US" dirty="0">
                <a:solidFill>
                  <a:schemeClr val="accent5">
                    <a:lumMod val="75000"/>
                  </a:schemeClr>
                </a:solidFill>
              </a:rPr>
              <a:t>, …) : numbers of columns of arguments do not match</a:t>
            </a:r>
          </a:p>
          <a:p>
            <a:endParaRPr lang="en-US" dirty="0">
              <a:solidFill>
                <a:schemeClr val="accent5">
                  <a:lumMod val="20000"/>
                  <a:lumOff val="80000"/>
                </a:schemeClr>
              </a:solidFill>
            </a:endParaRPr>
          </a:p>
          <a:p>
            <a:r>
              <a:rPr lang="en-US" dirty="0">
                <a:solidFill>
                  <a:schemeClr val="accent5">
                    <a:lumMod val="20000"/>
                    <a:lumOff val="80000"/>
                  </a:schemeClr>
                </a:solidFill>
              </a:rPr>
              <a:t>rbind(scrambled_prescreening, scrambled_screening |&gt; select(-</a:t>
            </a:r>
            <a:r>
              <a:rPr lang="en-US" dirty="0" err="1">
                <a:solidFill>
                  <a:schemeClr val="accent5">
                    <a:lumMod val="20000"/>
                    <a:lumOff val="80000"/>
                  </a:schemeClr>
                </a:solidFill>
              </a:rPr>
              <a:t>scr_diar_when</a:t>
            </a:r>
            <a:r>
              <a:rPr lang="en-US" dirty="0">
                <a:solidFill>
                  <a:schemeClr val="accent5">
                    <a:lumMod val="20000"/>
                    <a:lumOff val="80000"/>
                  </a:schemeClr>
                </a:solidFill>
              </a:rPr>
              <a:t>)</a:t>
            </a:r>
          </a:p>
          <a:p>
            <a:endParaRPr lang="en-US" dirty="0">
              <a:solidFill>
                <a:schemeClr val="accent5">
                  <a:lumMod val="20000"/>
                  <a:lumOff val="80000"/>
                </a:schemeClr>
              </a:solidFill>
            </a:endParaRPr>
          </a:p>
          <a:p>
            <a:r>
              <a:rPr lang="en-US" dirty="0" err="1">
                <a:solidFill>
                  <a:schemeClr val="accent5">
                    <a:lumMod val="75000"/>
                  </a:schemeClr>
                </a:solidFill>
              </a:rPr>
              <a:t>serial_id</a:t>
            </a:r>
            <a:r>
              <a:rPr lang="en-US" dirty="0">
                <a:solidFill>
                  <a:schemeClr val="accent5">
                    <a:lumMod val="75000"/>
                  </a:schemeClr>
                </a:solidFill>
              </a:rPr>
              <a:t>           date                           eligible</a:t>
            </a:r>
          </a:p>
          <a:p>
            <a:r>
              <a:rPr lang="en-US" i="1" dirty="0">
                <a:solidFill>
                  <a:schemeClr val="accent5">
                    <a:lumMod val="75000"/>
                  </a:schemeClr>
                </a:solidFill>
              </a:rPr>
              <a:t>&lt;chr&gt;               &lt;chr&gt;                         &lt;chr&gt;</a:t>
            </a:r>
          </a:p>
          <a:p>
            <a:r>
              <a:rPr lang="en-US" dirty="0">
                <a:solidFill>
                  <a:schemeClr val="accent5">
                    <a:lumMod val="75000"/>
                  </a:schemeClr>
                </a:solidFill>
              </a:rPr>
              <a:t>181211173     2022-07-04 12:54   1</a:t>
            </a:r>
          </a:p>
          <a:p>
            <a:r>
              <a:rPr lang="en-US" dirty="0">
                <a:solidFill>
                  <a:schemeClr val="accent5">
                    <a:lumMod val="75000"/>
                  </a:schemeClr>
                </a:solidFill>
              </a:rPr>
              <a:t>520791573     2022-07-05 09:58   1</a:t>
            </a:r>
          </a:p>
          <a:p>
            <a:r>
              <a:rPr lang="en-US" dirty="0">
                <a:solidFill>
                  <a:schemeClr val="accent5">
                    <a:lumMod val="75000"/>
                  </a:schemeClr>
                </a:solidFill>
              </a:rPr>
              <a:t>816673173     2022-07-05 10:22   0</a:t>
            </a:r>
          </a:p>
          <a:p>
            <a:endParaRPr lang="en-US" dirty="0">
              <a:solidFill>
                <a:schemeClr val="accent5">
                  <a:lumMod val="75000"/>
                </a:schemeClr>
              </a:solidFill>
            </a:endParaRPr>
          </a:p>
        </p:txBody>
      </p:sp>
      <p:pic>
        <p:nvPicPr>
          <p:cNvPr id="8" name="Picture 7" descr="Locator flag on a city map">
            <a:extLst>
              <a:ext uri="{FF2B5EF4-FFF2-40B4-BE49-F238E27FC236}">
                <a16:creationId xmlns:a16="http://schemas.microsoft.com/office/drawing/2014/main" id="{5E8791D6-C838-C69E-8C03-D0F9838EAC07}"/>
              </a:ext>
            </a:extLst>
          </p:cNvPr>
          <p:cNvPicPr>
            <a:picLocks noChangeAspect="1"/>
          </p:cNvPicPr>
          <p:nvPr/>
        </p:nvPicPr>
        <p:blipFill>
          <a:blip r:embed="rId3"/>
          <a:stretch>
            <a:fillRect/>
          </a:stretch>
        </p:blipFill>
        <p:spPr>
          <a:xfrm>
            <a:off x="6897197" y="2911642"/>
            <a:ext cx="4558871" cy="3039247"/>
          </a:xfrm>
          <a:prstGeom prst="rect">
            <a:avLst/>
          </a:prstGeom>
        </p:spPr>
      </p:pic>
    </p:spTree>
    <p:extLst>
      <p:ext uri="{BB962C8B-B14F-4D97-AF65-F5344CB8AC3E}">
        <p14:creationId xmlns:p14="http://schemas.microsoft.com/office/powerpoint/2010/main" val="958583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61BA0-99CB-9236-641D-77EB7552970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434D165-CAC3-9BA3-A0E7-28280BCA5AEC}"/>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D73C1430-8229-F8E6-20EA-C8AE70567E0E}"/>
              </a:ext>
            </a:extLst>
          </p:cNvPr>
          <p:cNvSpPr>
            <a:spLocks noGrp="1"/>
          </p:cNvSpPr>
          <p:nvPr>
            <p:ph type="sldNum" sz="quarter" idx="12"/>
          </p:nvPr>
        </p:nvSpPr>
        <p:spPr/>
        <p:txBody>
          <a:bodyPr/>
          <a:lstStyle/>
          <a:p>
            <a:fld id="{B5CEABB6-07DC-46E8-9B57-56EC44A396E5}" type="slidenum">
              <a:rPr lang="en-US" smtClean="0"/>
              <a:pPr/>
              <a:t>83</a:t>
            </a:fld>
            <a:endParaRPr lang="en-US"/>
          </a:p>
        </p:txBody>
      </p:sp>
      <p:sp>
        <p:nvSpPr>
          <p:cNvPr id="5" name="TextBox 4">
            <a:extLst>
              <a:ext uri="{FF2B5EF4-FFF2-40B4-BE49-F238E27FC236}">
                <a16:creationId xmlns:a16="http://schemas.microsoft.com/office/drawing/2014/main" id="{920F4B7D-FBAE-994F-590A-9B2EA8C9E378}"/>
              </a:ext>
            </a:extLst>
          </p:cNvPr>
          <p:cNvSpPr txBox="1"/>
          <p:nvPr/>
        </p:nvSpPr>
        <p:spPr>
          <a:xfrm>
            <a:off x="1054418" y="1828301"/>
            <a:ext cx="9016014"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screening_list</a:t>
            </a:r>
            <a:r>
              <a:rPr lang="en-US" dirty="0">
                <a:solidFill>
                  <a:schemeClr val="accent5">
                    <a:lumMod val="20000"/>
                    <a:lumOff val="80000"/>
                  </a:schemeClr>
                </a:solidFill>
              </a:rPr>
              <a:t> = list(scrambled_prescreening = scrambled_prescreening, 			    scrambled_screening = scrambled_ screening,</a:t>
            </a:r>
          </a:p>
          <a:p>
            <a:r>
              <a:rPr lang="en-US" dirty="0">
                <a:solidFill>
                  <a:schemeClr val="accent5">
                    <a:lumMod val="20000"/>
                    <a:lumOff val="80000"/>
                  </a:schemeClr>
                </a:solidFill>
              </a:rPr>
              <a:t>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 =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a:t>
            </a:r>
          </a:p>
          <a:p>
            <a:endParaRPr lang="en-US" dirty="0">
              <a:solidFill>
                <a:schemeClr val="accent5">
                  <a:lumMod val="75000"/>
                </a:schemeClr>
              </a:solidFill>
            </a:endParaRPr>
          </a:p>
        </p:txBody>
      </p:sp>
    </p:spTree>
    <p:extLst>
      <p:ext uri="{BB962C8B-B14F-4D97-AF65-F5344CB8AC3E}">
        <p14:creationId xmlns:p14="http://schemas.microsoft.com/office/powerpoint/2010/main" val="1197178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E811C-EAF8-4588-1D58-7AFB4023ED0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81AAFF1-3E47-F3B3-3221-FE99D4ACF4A4}"/>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4BD39F60-84DD-B78B-AD43-BFCBFE3BB5E2}"/>
              </a:ext>
            </a:extLst>
          </p:cNvPr>
          <p:cNvSpPr>
            <a:spLocks noGrp="1"/>
          </p:cNvSpPr>
          <p:nvPr>
            <p:ph type="sldNum" sz="quarter" idx="12"/>
          </p:nvPr>
        </p:nvSpPr>
        <p:spPr/>
        <p:txBody>
          <a:bodyPr/>
          <a:lstStyle/>
          <a:p>
            <a:fld id="{B5CEABB6-07DC-46E8-9B57-56EC44A396E5}" type="slidenum">
              <a:rPr lang="en-US" smtClean="0"/>
              <a:pPr/>
              <a:t>84</a:t>
            </a:fld>
            <a:endParaRPr lang="en-US" dirty="0"/>
          </a:p>
        </p:txBody>
      </p:sp>
      <p:sp>
        <p:nvSpPr>
          <p:cNvPr id="5" name="TextBox 4">
            <a:extLst>
              <a:ext uri="{FF2B5EF4-FFF2-40B4-BE49-F238E27FC236}">
                <a16:creationId xmlns:a16="http://schemas.microsoft.com/office/drawing/2014/main" id="{FAFC5A77-2475-70F7-8C4C-F2C54FADEABF}"/>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screening_list</a:t>
            </a:r>
            <a:r>
              <a:rPr lang="en-US" dirty="0">
                <a:solidFill>
                  <a:schemeClr val="accent5">
                    <a:lumMod val="20000"/>
                    <a:lumOff val="80000"/>
                  </a:schemeClr>
                </a:solidFill>
              </a:rPr>
              <a:t> = list(scrambled_prescreening = scrambled_prescreening, 			    scrambled_screening = scrambled_ screening,</a:t>
            </a:r>
          </a:p>
          <a:p>
            <a:r>
              <a:rPr lang="en-US" dirty="0">
                <a:solidFill>
                  <a:schemeClr val="accent5">
                    <a:lumMod val="20000"/>
                    <a:lumOff val="80000"/>
                  </a:schemeClr>
                </a:solidFill>
              </a:rPr>
              <a:t>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 =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a:t>
            </a:r>
          </a:p>
          <a:p>
            <a:endParaRPr lang="en-US" dirty="0">
              <a:solidFill>
                <a:schemeClr val="accent5">
                  <a:lumMod val="75000"/>
                </a:schemeClr>
              </a:solidFill>
            </a:endParaRPr>
          </a:p>
          <a:p>
            <a:r>
              <a:rPr lang="en-US" dirty="0">
                <a:solidFill>
                  <a:schemeClr val="accent5">
                    <a:lumMod val="20000"/>
                    <a:lumOff val="80000"/>
                  </a:schemeClr>
                </a:solidFill>
              </a:rPr>
              <a:t>combined_screening_forms = </a:t>
            </a:r>
            <a:r>
              <a:rPr lang="en-US" dirty="0" err="1">
                <a:solidFill>
                  <a:schemeClr val="accent5">
                    <a:lumMod val="20000"/>
                    <a:lumOff val="80000"/>
                  </a:schemeClr>
                </a:solidFill>
              </a:rPr>
              <a:t>screening_list</a:t>
            </a:r>
            <a:r>
              <a:rPr lang="en-US" dirty="0">
                <a:solidFill>
                  <a:schemeClr val="accent5">
                    <a:lumMod val="20000"/>
                    <a:lumOff val="80000"/>
                  </a:schemeClr>
                </a:solidFill>
              </a:rPr>
              <a:t> |&gt;  </a:t>
            </a:r>
          </a:p>
          <a:p>
            <a:r>
              <a:rPr lang="en-US" dirty="0">
                <a:solidFill>
                  <a:schemeClr val="accent5">
                    <a:lumMod val="20000"/>
                    <a:lumOff val="80000"/>
                  </a:schemeClr>
                </a:solidFill>
              </a:rPr>
              <a:t>	map(\(df) df |&gt; mutate(across(everything(), ~ ifelse(.x=="", NA, .x)))) |&gt;  </a:t>
            </a:r>
          </a:p>
          <a:p>
            <a:r>
              <a:rPr lang="en-US" dirty="0">
                <a:solidFill>
                  <a:schemeClr val="accent5">
                    <a:lumMod val="20000"/>
                    <a:lumOff val="80000"/>
                  </a:schemeClr>
                </a:solidFill>
              </a:rPr>
              <a:t>	map(\(df) df |&gt; mutate(across(c(serial_id, eligible), ~ </a:t>
            </a:r>
            <a:r>
              <a:rPr lang="en-US" dirty="0" err="1">
                <a:solidFill>
                  <a:schemeClr val="accent5">
                    <a:lumMod val="20000"/>
                    <a:lumOff val="80000"/>
                  </a:schemeClr>
                </a:solidFill>
              </a:rPr>
              <a:t>as.numeric</a:t>
            </a:r>
            <a:r>
              <a:rPr lang="en-US" dirty="0">
                <a:solidFill>
                  <a:schemeClr val="accent5">
                    <a:lumMod val="20000"/>
                    <a:lumOff val="80000"/>
                  </a:schemeClr>
                </a:solidFill>
              </a:rPr>
              <a:t>(.x)))) |&gt;  </a:t>
            </a:r>
          </a:p>
          <a:p>
            <a:r>
              <a:rPr lang="en-US" dirty="0">
                <a:solidFill>
                  <a:schemeClr val="accent5">
                    <a:lumMod val="20000"/>
                    <a:lumOff val="80000"/>
                  </a:schemeClr>
                </a:solidFill>
              </a:rPr>
              <a:t>	map(\(df) df |&gt; mutate(across(c(date), ~ as.Date(.x)))) |&gt;  </a:t>
            </a:r>
          </a:p>
          <a:p>
            <a:r>
              <a:rPr lang="en-US" dirty="0">
                <a:solidFill>
                  <a:schemeClr val="accent5">
                    <a:lumMod val="20000"/>
                    <a:lumOff val="80000"/>
                  </a:schemeClr>
                </a:solidFill>
              </a:rPr>
              <a:t>	map(\(df) df |&gt; select(</a:t>
            </a:r>
            <a:r>
              <a:rPr lang="en-US" dirty="0" err="1">
                <a:solidFill>
                  <a:schemeClr val="accent5">
                    <a:lumMod val="20000"/>
                    <a:lumOff val="80000"/>
                  </a:schemeClr>
                </a:solidFill>
              </a:rPr>
              <a:t>any_of</a:t>
            </a:r>
            <a:r>
              <a:rPr lang="en-US" dirty="0">
                <a:solidFill>
                  <a:schemeClr val="accent5">
                    <a:lumMod val="20000"/>
                    <a:lumOff val="80000"/>
                  </a:schemeClr>
                </a:solidFill>
              </a:rPr>
              <a:t>(c("serial_id", "date", "eligible")))) |&gt;  </a:t>
            </a:r>
          </a:p>
          <a:p>
            <a:r>
              <a:rPr lang="en-US" dirty="0">
                <a:solidFill>
                  <a:schemeClr val="accent5">
                    <a:lumMod val="20000"/>
                    <a:lumOff val="80000"/>
                  </a:schemeClr>
                </a:solidFill>
              </a:rPr>
              <a:t>	</a:t>
            </a:r>
            <a:r>
              <a:rPr lang="en-US" dirty="0" err="1">
                <a:solidFill>
                  <a:schemeClr val="accent5">
                    <a:lumMod val="20000"/>
                    <a:lumOff val="80000"/>
                  </a:schemeClr>
                </a:solidFill>
              </a:rPr>
              <a:t>list_rbind</a:t>
            </a:r>
            <a:r>
              <a:rPr lang="en-US" dirty="0">
                <a:solidFill>
                  <a:schemeClr val="accent5">
                    <a:lumMod val="20000"/>
                    <a:lumOff val="80000"/>
                  </a:schemeClr>
                </a:solidFill>
              </a:rPr>
              <a:t>(</a:t>
            </a:r>
            <a:r>
              <a:rPr lang="en-US" dirty="0" err="1">
                <a:solidFill>
                  <a:schemeClr val="accent5">
                    <a:lumMod val="20000"/>
                    <a:lumOff val="80000"/>
                  </a:schemeClr>
                </a:solidFill>
              </a:rPr>
              <a:t>names_to</a:t>
            </a:r>
            <a:r>
              <a:rPr lang="en-US" dirty="0">
                <a:solidFill>
                  <a:schemeClr val="accent5">
                    <a:lumMod val="20000"/>
                    <a:lumOff val="80000"/>
                  </a:schemeClr>
                </a:solidFill>
              </a:rPr>
              <a:t> = "form") |&gt;  </a:t>
            </a:r>
          </a:p>
          <a:p>
            <a:r>
              <a:rPr lang="en-US" dirty="0">
                <a:solidFill>
                  <a:schemeClr val="accent5">
                    <a:lumMod val="20000"/>
                    <a:lumOff val="80000"/>
                  </a:schemeClr>
                </a:solidFill>
              </a:rPr>
              <a:t>	mutate(form = str_replace(form, "scrambled_", ""))</a:t>
            </a:r>
          </a:p>
          <a:p>
            <a:endParaRPr lang="en-US" dirty="0">
              <a:solidFill>
                <a:schemeClr val="accent5">
                  <a:lumMod val="75000"/>
                </a:schemeClr>
              </a:solidFill>
            </a:endParaRPr>
          </a:p>
        </p:txBody>
      </p:sp>
      <p:sp>
        <p:nvSpPr>
          <p:cNvPr id="2" name="Oval 1">
            <a:extLst>
              <a:ext uri="{FF2B5EF4-FFF2-40B4-BE49-F238E27FC236}">
                <a16:creationId xmlns:a16="http://schemas.microsoft.com/office/drawing/2014/main" id="{0413452C-B22B-BE7D-B77D-6D72CF7CD7D7}"/>
              </a:ext>
            </a:extLst>
          </p:cNvPr>
          <p:cNvSpPr/>
          <p:nvPr/>
        </p:nvSpPr>
        <p:spPr>
          <a:xfrm>
            <a:off x="1054418" y="3256266"/>
            <a:ext cx="8739286" cy="1564105"/>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345446B3-A78B-B35E-D64A-382EF0CACA08}"/>
              </a:ext>
            </a:extLst>
          </p:cNvPr>
          <p:cNvCxnSpPr>
            <a:cxnSpLocks/>
            <a:stCxn id="2" idx="6"/>
            <a:endCxn id="7" idx="0"/>
          </p:cNvCxnSpPr>
          <p:nvPr/>
        </p:nvCxnSpPr>
        <p:spPr>
          <a:xfrm>
            <a:off x="9793704" y="4038319"/>
            <a:ext cx="482091" cy="1644907"/>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BE7AFF2C-B7AF-C73D-D85A-9C90A1A918D2}"/>
              </a:ext>
            </a:extLst>
          </p:cNvPr>
          <p:cNvSpPr/>
          <p:nvPr/>
        </p:nvSpPr>
        <p:spPr>
          <a:xfrm>
            <a:off x="9235063" y="5683226"/>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Using map to harmonize data</a:t>
            </a:r>
          </a:p>
        </p:txBody>
      </p:sp>
    </p:spTree>
    <p:extLst>
      <p:ext uri="{BB962C8B-B14F-4D97-AF65-F5344CB8AC3E}">
        <p14:creationId xmlns:p14="http://schemas.microsoft.com/office/powerpoint/2010/main" val="2352536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C3DC1-F927-C71E-41D8-63BD40B5802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3AB348-E7B2-0608-77A1-C4F279103F15}"/>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22036990-ABCC-860D-B44B-50F4CBAF746C}"/>
              </a:ext>
            </a:extLst>
          </p:cNvPr>
          <p:cNvSpPr>
            <a:spLocks noGrp="1"/>
          </p:cNvSpPr>
          <p:nvPr>
            <p:ph type="sldNum" sz="quarter" idx="12"/>
          </p:nvPr>
        </p:nvSpPr>
        <p:spPr/>
        <p:txBody>
          <a:bodyPr/>
          <a:lstStyle/>
          <a:p>
            <a:fld id="{B5CEABB6-07DC-46E8-9B57-56EC44A396E5}" type="slidenum">
              <a:rPr lang="en-US" smtClean="0"/>
              <a:pPr/>
              <a:t>85</a:t>
            </a:fld>
            <a:endParaRPr lang="en-US" dirty="0"/>
          </a:p>
        </p:txBody>
      </p:sp>
      <p:sp>
        <p:nvSpPr>
          <p:cNvPr id="5" name="TextBox 4">
            <a:extLst>
              <a:ext uri="{FF2B5EF4-FFF2-40B4-BE49-F238E27FC236}">
                <a16:creationId xmlns:a16="http://schemas.microsoft.com/office/drawing/2014/main" id="{B0454FEC-6632-96E3-B7FF-D81A5909A150}"/>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screening_list</a:t>
            </a:r>
            <a:r>
              <a:rPr lang="en-US" dirty="0">
                <a:solidFill>
                  <a:schemeClr val="accent5">
                    <a:lumMod val="20000"/>
                    <a:lumOff val="80000"/>
                  </a:schemeClr>
                </a:solidFill>
              </a:rPr>
              <a:t> = list(scrambled_prescreening = scrambled_prescreening, 			    scrambled_screening = scrambled_ screening,</a:t>
            </a:r>
          </a:p>
          <a:p>
            <a:r>
              <a:rPr lang="en-US" dirty="0">
                <a:solidFill>
                  <a:schemeClr val="accent5">
                    <a:lumMod val="20000"/>
                    <a:lumOff val="80000"/>
                  </a:schemeClr>
                </a:solidFill>
              </a:rPr>
              <a:t>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 =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a:t>
            </a:r>
          </a:p>
          <a:p>
            <a:endParaRPr lang="en-US" dirty="0">
              <a:solidFill>
                <a:schemeClr val="accent5">
                  <a:lumMod val="75000"/>
                </a:schemeClr>
              </a:solidFill>
            </a:endParaRPr>
          </a:p>
          <a:p>
            <a:r>
              <a:rPr lang="en-US" dirty="0">
                <a:solidFill>
                  <a:schemeClr val="accent5">
                    <a:lumMod val="20000"/>
                    <a:lumOff val="80000"/>
                  </a:schemeClr>
                </a:solidFill>
              </a:rPr>
              <a:t>combined_screening_forms = </a:t>
            </a:r>
            <a:r>
              <a:rPr lang="en-US" dirty="0" err="1">
                <a:solidFill>
                  <a:schemeClr val="accent5">
                    <a:lumMod val="20000"/>
                    <a:lumOff val="80000"/>
                  </a:schemeClr>
                </a:solidFill>
              </a:rPr>
              <a:t>screening_list</a:t>
            </a:r>
            <a:r>
              <a:rPr lang="en-US" dirty="0">
                <a:solidFill>
                  <a:schemeClr val="accent5">
                    <a:lumMod val="20000"/>
                    <a:lumOff val="80000"/>
                  </a:schemeClr>
                </a:solidFill>
              </a:rPr>
              <a:t> |&gt;  </a:t>
            </a:r>
          </a:p>
          <a:p>
            <a:r>
              <a:rPr lang="en-US" dirty="0">
                <a:solidFill>
                  <a:schemeClr val="accent5">
                    <a:lumMod val="20000"/>
                    <a:lumOff val="80000"/>
                  </a:schemeClr>
                </a:solidFill>
              </a:rPr>
              <a:t>	</a:t>
            </a:r>
            <a:r>
              <a:rPr lang="en-US" dirty="0">
                <a:solidFill>
                  <a:schemeClr val="accent5">
                    <a:lumMod val="75000"/>
                  </a:schemeClr>
                </a:solidFill>
              </a:rPr>
              <a:t>map(\(df) df |&gt; mutate(across(everything(), ~ ifelse(.x=="", NA, .x)))) |&gt;  </a:t>
            </a:r>
          </a:p>
          <a:p>
            <a:r>
              <a:rPr lang="en-US" dirty="0">
                <a:solidFill>
                  <a:schemeClr val="accent5">
                    <a:lumMod val="20000"/>
                    <a:lumOff val="80000"/>
                  </a:schemeClr>
                </a:solidFill>
              </a:rPr>
              <a:t>	map(\(df) df |&gt; mutate(across(c(serial_id, eligible), ~ </a:t>
            </a:r>
            <a:r>
              <a:rPr lang="en-US" dirty="0" err="1">
                <a:solidFill>
                  <a:schemeClr val="accent5">
                    <a:lumMod val="20000"/>
                    <a:lumOff val="80000"/>
                  </a:schemeClr>
                </a:solidFill>
              </a:rPr>
              <a:t>as.numeric</a:t>
            </a:r>
            <a:r>
              <a:rPr lang="en-US" dirty="0">
                <a:solidFill>
                  <a:schemeClr val="accent5">
                    <a:lumMod val="20000"/>
                    <a:lumOff val="80000"/>
                  </a:schemeClr>
                </a:solidFill>
              </a:rPr>
              <a:t>(.x)))) |&gt;  </a:t>
            </a:r>
          </a:p>
          <a:p>
            <a:r>
              <a:rPr lang="en-US" dirty="0">
                <a:solidFill>
                  <a:schemeClr val="accent5">
                    <a:lumMod val="20000"/>
                    <a:lumOff val="80000"/>
                  </a:schemeClr>
                </a:solidFill>
              </a:rPr>
              <a:t>	map(\(df) df |&gt; mutate(across(c(date), ~ as.Date(.x)))) |&gt;  </a:t>
            </a:r>
          </a:p>
          <a:p>
            <a:r>
              <a:rPr lang="en-US" dirty="0">
                <a:solidFill>
                  <a:schemeClr val="accent5">
                    <a:lumMod val="20000"/>
                    <a:lumOff val="80000"/>
                  </a:schemeClr>
                </a:solidFill>
              </a:rPr>
              <a:t>	map(\(df) df |&gt; select(</a:t>
            </a:r>
            <a:r>
              <a:rPr lang="en-US" dirty="0" err="1">
                <a:solidFill>
                  <a:schemeClr val="accent5">
                    <a:lumMod val="20000"/>
                    <a:lumOff val="80000"/>
                  </a:schemeClr>
                </a:solidFill>
              </a:rPr>
              <a:t>any_of</a:t>
            </a:r>
            <a:r>
              <a:rPr lang="en-US" dirty="0">
                <a:solidFill>
                  <a:schemeClr val="accent5">
                    <a:lumMod val="20000"/>
                    <a:lumOff val="80000"/>
                  </a:schemeClr>
                </a:solidFill>
              </a:rPr>
              <a:t>(c("serial_id", "date", "eligible")))) |&gt;  </a:t>
            </a:r>
          </a:p>
          <a:p>
            <a:r>
              <a:rPr lang="en-US" dirty="0">
                <a:solidFill>
                  <a:schemeClr val="accent5">
                    <a:lumMod val="20000"/>
                    <a:lumOff val="80000"/>
                  </a:schemeClr>
                </a:solidFill>
              </a:rPr>
              <a:t>	</a:t>
            </a:r>
            <a:r>
              <a:rPr lang="en-US" dirty="0" err="1">
                <a:solidFill>
                  <a:schemeClr val="accent5">
                    <a:lumMod val="20000"/>
                    <a:lumOff val="80000"/>
                  </a:schemeClr>
                </a:solidFill>
              </a:rPr>
              <a:t>list_rbind</a:t>
            </a:r>
            <a:r>
              <a:rPr lang="en-US" dirty="0">
                <a:solidFill>
                  <a:schemeClr val="accent5">
                    <a:lumMod val="20000"/>
                    <a:lumOff val="80000"/>
                  </a:schemeClr>
                </a:solidFill>
              </a:rPr>
              <a:t>(</a:t>
            </a:r>
            <a:r>
              <a:rPr lang="en-US" dirty="0" err="1">
                <a:solidFill>
                  <a:schemeClr val="accent5">
                    <a:lumMod val="20000"/>
                    <a:lumOff val="80000"/>
                  </a:schemeClr>
                </a:solidFill>
              </a:rPr>
              <a:t>names_to</a:t>
            </a:r>
            <a:r>
              <a:rPr lang="en-US" dirty="0">
                <a:solidFill>
                  <a:schemeClr val="accent5">
                    <a:lumMod val="20000"/>
                    <a:lumOff val="80000"/>
                  </a:schemeClr>
                </a:solidFill>
              </a:rPr>
              <a:t> = "form") |&gt;  </a:t>
            </a:r>
          </a:p>
          <a:p>
            <a:r>
              <a:rPr lang="en-US" dirty="0">
                <a:solidFill>
                  <a:schemeClr val="accent5">
                    <a:lumMod val="20000"/>
                    <a:lumOff val="80000"/>
                  </a:schemeClr>
                </a:solidFill>
              </a:rPr>
              <a:t>	mutate(form = str_replace(form, "scrambled_", ""))</a:t>
            </a:r>
          </a:p>
          <a:p>
            <a:endParaRPr lang="en-US" dirty="0">
              <a:solidFill>
                <a:schemeClr val="accent5">
                  <a:lumMod val="75000"/>
                </a:schemeClr>
              </a:solidFill>
            </a:endParaRPr>
          </a:p>
        </p:txBody>
      </p:sp>
    </p:spTree>
    <p:extLst>
      <p:ext uri="{BB962C8B-B14F-4D97-AF65-F5344CB8AC3E}">
        <p14:creationId xmlns:p14="http://schemas.microsoft.com/office/powerpoint/2010/main" val="1391190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64EBF-9B52-D659-7828-681F4ECC3EE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6BBFB3D-BADA-A5EF-4FFA-D74E48172675}"/>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6354C7B8-2BC8-459A-8977-0436B215BA01}"/>
              </a:ext>
            </a:extLst>
          </p:cNvPr>
          <p:cNvSpPr>
            <a:spLocks noGrp="1"/>
          </p:cNvSpPr>
          <p:nvPr>
            <p:ph type="sldNum" sz="quarter" idx="12"/>
          </p:nvPr>
        </p:nvSpPr>
        <p:spPr/>
        <p:txBody>
          <a:bodyPr/>
          <a:lstStyle/>
          <a:p>
            <a:fld id="{B5CEABB6-07DC-46E8-9B57-56EC44A396E5}" type="slidenum">
              <a:rPr lang="en-US" smtClean="0"/>
              <a:pPr/>
              <a:t>86</a:t>
            </a:fld>
            <a:endParaRPr lang="en-US" dirty="0"/>
          </a:p>
        </p:txBody>
      </p:sp>
      <p:sp>
        <p:nvSpPr>
          <p:cNvPr id="5" name="TextBox 4">
            <a:extLst>
              <a:ext uri="{FF2B5EF4-FFF2-40B4-BE49-F238E27FC236}">
                <a16:creationId xmlns:a16="http://schemas.microsoft.com/office/drawing/2014/main" id="{66E14189-2F48-714F-EE4E-DAF8DF2CBB1F}"/>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screening_list</a:t>
            </a:r>
            <a:r>
              <a:rPr lang="en-US" dirty="0">
                <a:solidFill>
                  <a:schemeClr val="accent5">
                    <a:lumMod val="20000"/>
                    <a:lumOff val="80000"/>
                  </a:schemeClr>
                </a:solidFill>
              </a:rPr>
              <a:t> = list(scrambled_prescreening = scrambled_prescreening, 			    scrambled_screening = scrambled_ screening,</a:t>
            </a:r>
          </a:p>
          <a:p>
            <a:r>
              <a:rPr lang="en-US" dirty="0">
                <a:solidFill>
                  <a:schemeClr val="accent5">
                    <a:lumMod val="20000"/>
                    <a:lumOff val="80000"/>
                  </a:schemeClr>
                </a:solidFill>
              </a:rPr>
              <a:t>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 =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a:t>
            </a:r>
          </a:p>
          <a:p>
            <a:endParaRPr lang="en-US" dirty="0">
              <a:solidFill>
                <a:schemeClr val="accent5">
                  <a:lumMod val="75000"/>
                </a:schemeClr>
              </a:solidFill>
            </a:endParaRPr>
          </a:p>
          <a:p>
            <a:r>
              <a:rPr lang="en-US" dirty="0">
                <a:solidFill>
                  <a:schemeClr val="accent5">
                    <a:lumMod val="20000"/>
                    <a:lumOff val="80000"/>
                  </a:schemeClr>
                </a:solidFill>
              </a:rPr>
              <a:t>combined_screening_forms = </a:t>
            </a:r>
            <a:r>
              <a:rPr lang="en-US" dirty="0" err="1">
                <a:solidFill>
                  <a:schemeClr val="accent5">
                    <a:lumMod val="20000"/>
                    <a:lumOff val="80000"/>
                  </a:schemeClr>
                </a:solidFill>
              </a:rPr>
              <a:t>screening_list</a:t>
            </a:r>
            <a:r>
              <a:rPr lang="en-US" dirty="0">
                <a:solidFill>
                  <a:schemeClr val="accent5">
                    <a:lumMod val="20000"/>
                    <a:lumOff val="80000"/>
                  </a:schemeClr>
                </a:solidFill>
              </a:rPr>
              <a:t> |&gt;  </a:t>
            </a:r>
          </a:p>
          <a:p>
            <a:r>
              <a:rPr lang="en-US" dirty="0">
                <a:solidFill>
                  <a:schemeClr val="accent5">
                    <a:lumMod val="20000"/>
                    <a:lumOff val="80000"/>
                  </a:schemeClr>
                </a:solidFill>
              </a:rPr>
              <a:t>	map(\(df) df |&gt; mutate(across(everything(), ~ ifelse(.x=="", NA, .x)))) |&gt;  </a:t>
            </a:r>
          </a:p>
          <a:p>
            <a:r>
              <a:rPr lang="en-US" dirty="0">
                <a:solidFill>
                  <a:schemeClr val="accent5">
                    <a:lumMod val="20000"/>
                    <a:lumOff val="80000"/>
                  </a:schemeClr>
                </a:solidFill>
              </a:rPr>
              <a:t>	</a:t>
            </a:r>
            <a:r>
              <a:rPr lang="en-US" dirty="0">
                <a:solidFill>
                  <a:schemeClr val="accent5">
                    <a:lumMod val="75000"/>
                  </a:schemeClr>
                </a:solidFill>
              </a:rPr>
              <a:t>map(\(df) df |&gt; mutate(across(c(serial_id, eligible), ~ </a:t>
            </a:r>
            <a:r>
              <a:rPr lang="en-US" dirty="0" err="1">
                <a:solidFill>
                  <a:schemeClr val="accent5">
                    <a:lumMod val="75000"/>
                  </a:schemeClr>
                </a:solidFill>
              </a:rPr>
              <a:t>as.numeric</a:t>
            </a:r>
            <a:r>
              <a:rPr lang="en-US" dirty="0">
                <a:solidFill>
                  <a:schemeClr val="accent5">
                    <a:lumMod val="75000"/>
                  </a:schemeClr>
                </a:solidFill>
              </a:rPr>
              <a:t>(.x)))) |&gt;  </a:t>
            </a:r>
          </a:p>
          <a:p>
            <a:r>
              <a:rPr lang="en-US" dirty="0">
                <a:solidFill>
                  <a:schemeClr val="accent5">
                    <a:lumMod val="20000"/>
                    <a:lumOff val="80000"/>
                  </a:schemeClr>
                </a:solidFill>
              </a:rPr>
              <a:t>	</a:t>
            </a:r>
            <a:r>
              <a:rPr lang="en-US" dirty="0">
                <a:solidFill>
                  <a:schemeClr val="accent5">
                    <a:lumMod val="75000"/>
                  </a:schemeClr>
                </a:solidFill>
              </a:rPr>
              <a:t>map(\(df) df |&gt; mutate(across(c(date), ~ as.Date(.x)))) |&gt;  </a:t>
            </a:r>
          </a:p>
          <a:p>
            <a:r>
              <a:rPr lang="en-US" dirty="0">
                <a:solidFill>
                  <a:schemeClr val="accent5">
                    <a:lumMod val="20000"/>
                    <a:lumOff val="80000"/>
                  </a:schemeClr>
                </a:solidFill>
              </a:rPr>
              <a:t>	map(\(df) df |&gt; select(</a:t>
            </a:r>
            <a:r>
              <a:rPr lang="en-US" dirty="0" err="1">
                <a:solidFill>
                  <a:schemeClr val="accent5">
                    <a:lumMod val="20000"/>
                    <a:lumOff val="80000"/>
                  </a:schemeClr>
                </a:solidFill>
              </a:rPr>
              <a:t>any_of</a:t>
            </a:r>
            <a:r>
              <a:rPr lang="en-US" dirty="0">
                <a:solidFill>
                  <a:schemeClr val="accent5">
                    <a:lumMod val="20000"/>
                    <a:lumOff val="80000"/>
                  </a:schemeClr>
                </a:solidFill>
              </a:rPr>
              <a:t>(c("serial_id", "date", "eligible")))) |&gt;  </a:t>
            </a:r>
          </a:p>
          <a:p>
            <a:r>
              <a:rPr lang="en-US" dirty="0">
                <a:solidFill>
                  <a:schemeClr val="accent5">
                    <a:lumMod val="20000"/>
                    <a:lumOff val="80000"/>
                  </a:schemeClr>
                </a:solidFill>
              </a:rPr>
              <a:t>	</a:t>
            </a:r>
            <a:r>
              <a:rPr lang="en-US" dirty="0" err="1">
                <a:solidFill>
                  <a:schemeClr val="accent5">
                    <a:lumMod val="20000"/>
                    <a:lumOff val="80000"/>
                  </a:schemeClr>
                </a:solidFill>
              </a:rPr>
              <a:t>list_rbind</a:t>
            </a:r>
            <a:r>
              <a:rPr lang="en-US" dirty="0">
                <a:solidFill>
                  <a:schemeClr val="accent5">
                    <a:lumMod val="20000"/>
                    <a:lumOff val="80000"/>
                  </a:schemeClr>
                </a:solidFill>
              </a:rPr>
              <a:t>(</a:t>
            </a:r>
            <a:r>
              <a:rPr lang="en-US" dirty="0" err="1">
                <a:solidFill>
                  <a:schemeClr val="accent5">
                    <a:lumMod val="20000"/>
                    <a:lumOff val="80000"/>
                  </a:schemeClr>
                </a:solidFill>
              </a:rPr>
              <a:t>names_to</a:t>
            </a:r>
            <a:r>
              <a:rPr lang="en-US" dirty="0">
                <a:solidFill>
                  <a:schemeClr val="accent5">
                    <a:lumMod val="20000"/>
                    <a:lumOff val="80000"/>
                  </a:schemeClr>
                </a:solidFill>
              </a:rPr>
              <a:t> = "form") |&gt;  </a:t>
            </a:r>
          </a:p>
          <a:p>
            <a:r>
              <a:rPr lang="en-US" dirty="0">
                <a:solidFill>
                  <a:schemeClr val="accent5">
                    <a:lumMod val="20000"/>
                    <a:lumOff val="80000"/>
                  </a:schemeClr>
                </a:solidFill>
              </a:rPr>
              <a:t>	mutate(form = str_replace(form, "scrambled_", ""))</a:t>
            </a:r>
          </a:p>
          <a:p>
            <a:endParaRPr lang="en-US" dirty="0">
              <a:solidFill>
                <a:schemeClr val="accent5">
                  <a:lumMod val="75000"/>
                </a:schemeClr>
              </a:solidFill>
            </a:endParaRPr>
          </a:p>
        </p:txBody>
      </p:sp>
    </p:spTree>
    <p:extLst>
      <p:ext uri="{BB962C8B-B14F-4D97-AF65-F5344CB8AC3E}">
        <p14:creationId xmlns:p14="http://schemas.microsoft.com/office/powerpoint/2010/main" val="17482312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2FDC6-A5C0-1A7C-B157-521A9C53484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47CEA7-0D66-4BDE-67DE-7099D73B818D}"/>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C83E8293-41AF-6667-1E8E-1F0B80A2C61E}"/>
              </a:ext>
            </a:extLst>
          </p:cNvPr>
          <p:cNvSpPr>
            <a:spLocks noGrp="1"/>
          </p:cNvSpPr>
          <p:nvPr>
            <p:ph type="sldNum" sz="quarter" idx="12"/>
          </p:nvPr>
        </p:nvSpPr>
        <p:spPr/>
        <p:txBody>
          <a:bodyPr/>
          <a:lstStyle/>
          <a:p>
            <a:fld id="{B5CEABB6-07DC-46E8-9B57-56EC44A396E5}" type="slidenum">
              <a:rPr lang="en-US" smtClean="0"/>
              <a:pPr/>
              <a:t>87</a:t>
            </a:fld>
            <a:endParaRPr lang="en-US" dirty="0"/>
          </a:p>
        </p:txBody>
      </p:sp>
      <p:sp>
        <p:nvSpPr>
          <p:cNvPr id="5" name="TextBox 4">
            <a:extLst>
              <a:ext uri="{FF2B5EF4-FFF2-40B4-BE49-F238E27FC236}">
                <a16:creationId xmlns:a16="http://schemas.microsoft.com/office/drawing/2014/main" id="{A6639616-BB27-7CA2-DB92-9A29EF214BCE}"/>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screening_list</a:t>
            </a:r>
            <a:r>
              <a:rPr lang="en-US" dirty="0">
                <a:solidFill>
                  <a:schemeClr val="accent5">
                    <a:lumMod val="20000"/>
                    <a:lumOff val="80000"/>
                  </a:schemeClr>
                </a:solidFill>
              </a:rPr>
              <a:t> = list(scrambled_prescreening = scrambled_prescreening, 			    scrambled_screening = scrambled_ screening,</a:t>
            </a:r>
          </a:p>
          <a:p>
            <a:r>
              <a:rPr lang="en-US" dirty="0">
                <a:solidFill>
                  <a:schemeClr val="accent5">
                    <a:lumMod val="20000"/>
                    <a:lumOff val="80000"/>
                  </a:schemeClr>
                </a:solidFill>
              </a:rPr>
              <a:t>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 =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a:t>
            </a:r>
          </a:p>
          <a:p>
            <a:endParaRPr lang="en-US" dirty="0">
              <a:solidFill>
                <a:schemeClr val="accent5">
                  <a:lumMod val="75000"/>
                </a:schemeClr>
              </a:solidFill>
            </a:endParaRPr>
          </a:p>
          <a:p>
            <a:r>
              <a:rPr lang="en-US" dirty="0">
                <a:solidFill>
                  <a:schemeClr val="accent5">
                    <a:lumMod val="20000"/>
                    <a:lumOff val="80000"/>
                  </a:schemeClr>
                </a:solidFill>
              </a:rPr>
              <a:t>combined_screening_forms = </a:t>
            </a:r>
            <a:r>
              <a:rPr lang="en-US" dirty="0" err="1">
                <a:solidFill>
                  <a:schemeClr val="accent5">
                    <a:lumMod val="20000"/>
                    <a:lumOff val="80000"/>
                  </a:schemeClr>
                </a:solidFill>
              </a:rPr>
              <a:t>screening_list</a:t>
            </a:r>
            <a:r>
              <a:rPr lang="en-US" dirty="0">
                <a:solidFill>
                  <a:schemeClr val="accent5">
                    <a:lumMod val="20000"/>
                    <a:lumOff val="80000"/>
                  </a:schemeClr>
                </a:solidFill>
              </a:rPr>
              <a:t> |&gt;  </a:t>
            </a:r>
          </a:p>
          <a:p>
            <a:r>
              <a:rPr lang="en-US" dirty="0">
                <a:solidFill>
                  <a:schemeClr val="accent5">
                    <a:lumMod val="20000"/>
                    <a:lumOff val="80000"/>
                  </a:schemeClr>
                </a:solidFill>
              </a:rPr>
              <a:t>	map(\(df) df |&gt; mutate(across(everything(), ~ ifelse(.x=="", NA, .x)))) |&gt;  </a:t>
            </a:r>
          </a:p>
          <a:p>
            <a:r>
              <a:rPr lang="en-US" dirty="0">
                <a:solidFill>
                  <a:schemeClr val="accent5">
                    <a:lumMod val="20000"/>
                    <a:lumOff val="80000"/>
                  </a:schemeClr>
                </a:solidFill>
              </a:rPr>
              <a:t>	map(\(df) df |&gt; mutate(across(c(serial_id, eligible), ~ </a:t>
            </a:r>
            <a:r>
              <a:rPr lang="en-US" dirty="0" err="1">
                <a:solidFill>
                  <a:schemeClr val="accent5">
                    <a:lumMod val="20000"/>
                    <a:lumOff val="80000"/>
                  </a:schemeClr>
                </a:solidFill>
              </a:rPr>
              <a:t>as.numeric</a:t>
            </a:r>
            <a:r>
              <a:rPr lang="en-US" dirty="0">
                <a:solidFill>
                  <a:schemeClr val="accent5">
                    <a:lumMod val="20000"/>
                    <a:lumOff val="80000"/>
                  </a:schemeClr>
                </a:solidFill>
              </a:rPr>
              <a:t>(.x)))) |&gt;  </a:t>
            </a:r>
          </a:p>
          <a:p>
            <a:r>
              <a:rPr lang="en-US" dirty="0">
                <a:solidFill>
                  <a:schemeClr val="accent5">
                    <a:lumMod val="20000"/>
                    <a:lumOff val="80000"/>
                  </a:schemeClr>
                </a:solidFill>
              </a:rPr>
              <a:t>	map(\(df) df |&gt; mutate(across(c(date), ~ as.Date(.x)))) |&gt;  </a:t>
            </a:r>
          </a:p>
          <a:p>
            <a:r>
              <a:rPr lang="en-US" dirty="0">
                <a:solidFill>
                  <a:schemeClr val="accent5">
                    <a:lumMod val="20000"/>
                    <a:lumOff val="80000"/>
                  </a:schemeClr>
                </a:solidFill>
              </a:rPr>
              <a:t>	</a:t>
            </a:r>
            <a:r>
              <a:rPr lang="en-US" dirty="0">
                <a:solidFill>
                  <a:schemeClr val="accent5">
                    <a:lumMod val="75000"/>
                  </a:schemeClr>
                </a:solidFill>
              </a:rPr>
              <a:t>map(\(df) df |&gt; select(</a:t>
            </a:r>
            <a:r>
              <a:rPr lang="en-US" dirty="0" err="1">
                <a:solidFill>
                  <a:schemeClr val="accent5">
                    <a:lumMod val="75000"/>
                  </a:schemeClr>
                </a:solidFill>
              </a:rPr>
              <a:t>any_of</a:t>
            </a:r>
            <a:r>
              <a:rPr lang="en-US" dirty="0">
                <a:solidFill>
                  <a:schemeClr val="accent5">
                    <a:lumMod val="75000"/>
                  </a:schemeClr>
                </a:solidFill>
              </a:rPr>
              <a:t>(c("serial_id", "date", "eligible")))) |&gt;  </a:t>
            </a:r>
          </a:p>
          <a:p>
            <a:r>
              <a:rPr lang="en-US" dirty="0">
                <a:solidFill>
                  <a:schemeClr val="accent5">
                    <a:lumMod val="20000"/>
                    <a:lumOff val="80000"/>
                  </a:schemeClr>
                </a:solidFill>
              </a:rPr>
              <a:t>	</a:t>
            </a:r>
            <a:r>
              <a:rPr lang="en-US" dirty="0" err="1">
                <a:solidFill>
                  <a:schemeClr val="accent5">
                    <a:lumMod val="20000"/>
                    <a:lumOff val="80000"/>
                  </a:schemeClr>
                </a:solidFill>
              </a:rPr>
              <a:t>list_rbind</a:t>
            </a:r>
            <a:r>
              <a:rPr lang="en-US" dirty="0">
                <a:solidFill>
                  <a:schemeClr val="accent5">
                    <a:lumMod val="20000"/>
                    <a:lumOff val="80000"/>
                  </a:schemeClr>
                </a:solidFill>
              </a:rPr>
              <a:t>(</a:t>
            </a:r>
            <a:r>
              <a:rPr lang="en-US" dirty="0" err="1">
                <a:solidFill>
                  <a:schemeClr val="accent5">
                    <a:lumMod val="20000"/>
                    <a:lumOff val="80000"/>
                  </a:schemeClr>
                </a:solidFill>
              </a:rPr>
              <a:t>names_to</a:t>
            </a:r>
            <a:r>
              <a:rPr lang="en-US" dirty="0">
                <a:solidFill>
                  <a:schemeClr val="accent5">
                    <a:lumMod val="20000"/>
                    <a:lumOff val="80000"/>
                  </a:schemeClr>
                </a:solidFill>
              </a:rPr>
              <a:t> = "form") |&gt;  </a:t>
            </a:r>
          </a:p>
          <a:p>
            <a:r>
              <a:rPr lang="en-US" dirty="0">
                <a:solidFill>
                  <a:schemeClr val="accent5">
                    <a:lumMod val="20000"/>
                    <a:lumOff val="80000"/>
                  </a:schemeClr>
                </a:solidFill>
              </a:rPr>
              <a:t>	mutate(form = str_replace(form, "scrambled_", ""))</a:t>
            </a:r>
          </a:p>
          <a:p>
            <a:endParaRPr lang="en-US" dirty="0">
              <a:solidFill>
                <a:schemeClr val="accent5">
                  <a:lumMod val="75000"/>
                </a:schemeClr>
              </a:solidFill>
            </a:endParaRPr>
          </a:p>
        </p:txBody>
      </p:sp>
    </p:spTree>
    <p:extLst>
      <p:ext uri="{BB962C8B-B14F-4D97-AF65-F5344CB8AC3E}">
        <p14:creationId xmlns:p14="http://schemas.microsoft.com/office/powerpoint/2010/main" val="26927251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47F1E-C12D-BEA7-C25F-31D1B9539C9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BAA3388-2629-C7EF-6ACB-C06ECE2DA065}"/>
              </a:ext>
            </a:extLst>
          </p:cNvPr>
          <p:cNvSpPr>
            <a:spLocks noGrp="1"/>
          </p:cNvSpPr>
          <p:nvPr>
            <p:ph type="title"/>
          </p:nvPr>
        </p:nvSpPr>
        <p:spPr/>
        <p:txBody>
          <a:bodyPr/>
          <a:lstStyle/>
          <a:p>
            <a:r>
              <a:rPr lang="en-US" dirty="0"/>
              <a:t>example 2: fix inconsistencies across datasets for merging</a:t>
            </a:r>
          </a:p>
        </p:txBody>
      </p:sp>
      <p:sp>
        <p:nvSpPr>
          <p:cNvPr id="4" name="Slide Number Placeholder 3">
            <a:extLst>
              <a:ext uri="{FF2B5EF4-FFF2-40B4-BE49-F238E27FC236}">
                <a16:creationId xmlns:a16="http://schemas.microsoft.com/office/drawing/2014/main" id="{27858BB9-1E19-A48F-055A-E2FA86006382}"/>
              </a:ext>
            </a:extLst>
          </p:cNvPr>
          <p:cNvSpPr>
            <a:spLocks noGrp="1"/>
          </p:cNvSpPr>
          <p:nvPr>
            <p:ph type="sldNum" sz="quarter" idx="12"/>
          </p:nvPr>
        </p:nvSpPr>
        <p:spPr/>
        <p:txBody>
          <a:bodyPr/>
          <a:lstStyle/>
          <a:p>
            <a:fld id="{B5CEABB6-07DC-46E8-9B57-56EC44A396E5}" type="slidenum">
              <a:rPr lang="en-US" smtClean="0"/>
              <a:pPr/>
              <a:t>88</a:t>
            </a:fld>
            <a:endParaRPr lang="en-US" dirty="0"/>
          </a:p>
        </p:txBody>
      </p:sp>
      <p:sp>
        <p:nvSpPr>
          <p:cNvPr id="5" name="TextBox 4">
            <a:extLst>
              <a:ext uri="{FF2B5EF4-FFF2-40B4-BE49-F238E27FC236}">
                <a16:creationId xmlns:a16="http://schemas.microsoft.com/office/drawing/2014/main" id="{2E0D275C-F263-E438-D918-18C1DBDC05AF}"/>
              </a:ext>
            </a:extLst>
          </p:cNvPr>
          <p:cNvSpPr txBox="1"/>
          <p:nvPr/>
        </p:nvSpPr>
        <p:spPr>
          <a:xfrm>
            <a:off x="1054418" y="1828301"/>
            <a:ext cx="9016014" cy="3693319"/>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screening_list</a:t>
            </a:r>
            <a:r>
              <a:rPr lang="en-US" dirty="0">
                <a:solidFill>
                  <a:schemeClr val="accent5">
                    <a:lumMod val="20000"/>
                    <a:lumOff val="80000"/>
                  </a:schemeClr>
                </a:solidFill>
              </a:rPr>
              <a:t> = list(scrambled_prescreening = scrambled_prescreening, 			    scrambled_screening = scrambled_ screening,</a:t>
            </a:r>
          </a:p>
          <a:p>
            <a:r>
              <a:rPr lang="en-US" dirty="0">
                <a:solidFill>
                  <a:schemeClr val="accent5">
                    <a:lumMod val="20000"/>
                    <a:lumOff val="80000"/>
                  </a:schemeClr>
                </a:solidFill>
              </a:rPr>
              <a:t>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 = </a:t>
            </a:r>
            <a:r>
              <a:rPr lang="en-US" dirty="0" err="1">
                <a:solidFill>
                  <a:schemeClr val="accent5">
                    <a:lumMod val="20000"/>
                    <a:lumOff val="80000"/>
                  </a:schemeClr>
                </a:solidFill>
              </a:rPr>
              <a:t>scrambled_preenrollment</a:t>
            </a:r>
            <a:r>
              <a:rPr lang="en-US" dirty="0">
                <a:solidFill>
                  <a:schemeClr val="accent5">
                    <a:lumMod val="20000"/>
                    <a:lumOff val="80000"/>
                  </a:schemeClr>
                </a:solidFill>
              </a:rPr>
              <a:t>)</a:t>
            </a:r>
          </a:p>
          <a:p>
            <a:endParaRPr lang="en-US" dirty="0">
              <a:solidFill>
                <a:schemeClr val="accent5">
                  <a:lumMod val="75000"/>
                </a:schemeClr>
              </a:solidFill>
            </a:endParaRPr>
          </a:p>
          <a:p>
            <a:r>
              <a:rPr lang="en-US" dirty="0">
                <a:solidFill>
                  <a:schemeClr val="accent5">
                    <a:lumMod val="20000"/>
                    <a:lumOff val="80000"/>
                  </a:schemeClr>
                </a:solidFill>
              </a:rPr>
              <a:t>combined_screening_forms = </a:t>
            </a:r>
            <a:r>
              <a:rPr lang="en-US" dirty="0" err="1">
                <a:solidFill>
                  <a:schemeClr val="accent5">
                    <a:lumMod val="20000"/>
                    <a:lumOff val="80000"/>
                  </a:schemeClr>
                </a:solidFill>
              </a:rPr>
              <a:t>screening_list</a:t>
            </a:r>
            <a:r>
              <a:rPr lang="en-US" dirty="0">
                <a:solidFill>
                  <a:schemeClr val="accent5">
                    <a:lumMod val="20000"/>
                    <a:lumOff val="80000"/>
                  </a:schemeClr>
                </a:solidFill>
              </a:rPr>
              <a:t> |&gt;  </a:t>
            </a:r>
          </a:p>
          <a:p>
            <a:r>
              <a:rPr lang="en-US" dirty="0">
                <a:solidFill>
                  <a:schemeClr val="accent5">
                    <a:lumMod val="20000"/>
                    <a:lumOff val="80000"/>
                  </a:schemeClr>
                </a:solidFill>
              </a:rPr>
              <a:t>	map(\(df) df |&gt; mutate(across(everything(), ~ ifelse(.x=="", NA, .x)))) |&gt;  </a:t>
            </a:r>
          </a:p>
          <a:p>
            <a:r>
              <a:rPr lang="en-US" dirty="0">
                <a:solidFill>
                  <a:schemeClr val="accent5">
                    <a:lumMod val="20000"/>
                    <a:lumOff val="80000"/>
                  </a:schemeClr>
                </a:solidFill>
              </a:rPr>
              <a:t>	map(\(df) df |&gt; mutate(across(c(serial_id, eligible), ~ </a:t>
            </a:r>
            <a:r>
              <a:rPr lang="en-US" dirty="0" err="1">
                <a:solidFill>
                  <a:schemeClr val="accent5">
                    <a:lumMod val="20000"/>
                    <a:lumOff val="80000"/>
                  </a:schemeClr>
                </a:solidFill>
              </a:rPr>
              <a:t>as.numeric</a:t>
            </a:r>
            <a:r>
              <a:rPr lang="en-US" dirty="0">
                <a:solidFill>
                  <a:schemeClr val="accent5">
                    <a:lumMod val="20000"/>
                    <a:lumOff val="80000"/>
                  </a:schemeClr>
                </a:solidFill>
              </a:rPr>
              <a:t>(.x)))) |&gt;  </a:t>
            </a:r>
          </a:p>
          <a:p>
            <a:r>
              <a:rPr lang="en-US" dirty="0">
                <a:solidFill>
                  <a:schemeClr val="accent5">
                    <a:lumMod val="20000"/>
                    <a:lumOff val="80000"/>
                  </a:schemeClr>
                </a:solidFill>
              </a:rPr>
              <a:t>	map(\(df) df |&gt; mutate(across(c(date), ~ as.Date(.x)))) |&gt;  </a:t>
            </a:r>
          </a:p>
          <a:p>
            <a:r>
              <a:rPr lang="en-US" dirty="0">
                <a:solidFill>
                  <a:schemeClr val="accent5">
                    <a:lumMod val="20000"/>
                    <a:lumOff val="80000"/>
                  </a:schemeClr>
                </a:solidFill>
              </a:rPr>
              <a:t>	map(\(df) df |&gt; select(</a:t>
            </a:r>
            <a:r>
              <a:rPr lang="en-US" dirty="0" err="1">
                <a:solidFill>
                  <a:schemeClr val="accent5">
                    <a:lumMod val="20000"/>
                    <a:lumOff val="80000"/>
                  </a:schemeClr>
                </a:solidFill>
              </a:rPr>
              <a:t>any_of</a:t>
            </a:r>
            <a:r>
              <a:rPr lang="en-US" dirty="0">
                <a:solidFill>
                  <a:schemeClr val="accent5">
                    <a:lumMod val="20000"/>
                    <a:lumOff val="80000"/>
                  </a:schemeClr>
                </a:solidFill>
              </a:rPr>
              <a:t>(c("serial_id", "date", "eligible")))) |&gt;  </a:t>
            </a:r>
          </a:p>
          <a:p>
            <a:r>
              <a:rPr lang="en-US" dirty="0">
                <a:solidFill>
                  <a:schemeClr val="accent5">
                    <a:lumMod val="20000"/>
                    <a:lumOff val="80000"/>
                  </a:schemeClr>
                </a:solidFill>
              </a:rPr>
              <a:t>	</a:t>
            </a:r>
            <a:r>
              <a:rPr lang="en-US" dirty="0" err="1">
                <a:solidFill>
                  <a:schemeClr val="accent5">
                    <a:lumMod val="20000"/>
                    <a:lumOff val="80000"/>
                  </a:schemeClr>
                </a:solidFill>
              </a:rPr>
              <a:t>list_rbind</a:t>
            </a:r>
            <a:r>
              <a:rPr lang="en-US" dirty="0">
                <a:solidFill>
                  <a:schemeClr val="accent5">
                    <a:lumMod val="20000"/>
                    <a:lumOff val="80000"/>
                  </a:schemeClr>
                </a:solidFill>
              </a:rPr>
              <a:t>(names_to = "form") |&gt;  </a:t>
            </a:r>
          </a:p>
          <a:p>
            <a:r>
              <a:rPr lang="en-US" dirty="0">
                <a:solidFill>
                  <a:schemeClr val="accent5">
                    <a:lumMod val="20000"/>
                    <a:lumOff val="80000"/>
                  </a:schemeClr>
                </a:solidFill>
              </a:rPr>
              <a:t>	mutate(form = str_replace(form, "scrambled_", ""))</a:t>
            </a:r>
          </a:p>
          <a:p>
            <a:endParaRPr lang="en-US" dirty="0">
              <a:solidFill>
                <a:schemeClr val="accent5">
                  <a:lumMod val="75000"/>
                </a:schemeClr>
              </a:solidFill>
            </a:endParaRPr>
          </a:p>
        </p:txBody>
      </p:sp>
      <p:sp>
        <p:nvSpPr>
          <p:cNvPr id="2" name="Oval 1">
            <a:extLst>
              <a:ext uri="{FF2B5EF4-FFF2-40B4-BE49-F238E27FC236}">
                <a16:creationId xmlns:a16="http://schemas.microsoft.com/office/drawing/2014/main" id="{8D9FD6DB-88E0-5A84-8961-720917C44810}"/>
              </a:ext>
            </a:extLst>
          </p:cNvPr>
          <p:cNvSpPr/>
          <p:nvPr/>
        </p:nvSpPr>
        <p:spPr>
          <a:xfrm>
            <a:off x="1816767" y="4535907"/>
            <a:ext cx="3753854" cy="452907"/>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1731AE06-E83A-D22E-0D09-3504A81DD799}"/>
              </a:ext>
            </a:extLst>
          </p:cNvPr>
          <p:cNvCxnSpPr>
            <a:cxnSpLocks/>
            <a:stCxn id="2" idx="6"/>
            <a:endCxn id="7" idx="0"/>
          </p:cNvCxnSpPr>
          <p:nvPr/>
        </p:nvCxnSpPr>
        <p:spPr>
          <a:xfrm>
            <a:off x="5570621" y="4762361"/>
            <a:ext cx="4705174" cy="920865"/>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AB5883F-94A6-E92E-40C9-1423D637186F}"/>
              </a:ext>
            </a:extLst>
          </p:cNvPr>
          <p:cNvSpPr/>
          <p:nvPr/>
        </p:nvSpPr>
        <p:spPr>
          <a:xfrm>
            <a:off x="9235063" y="5683226"/>
            <a:ext cx="2081463" cy="745958"/>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Combine dataframes</a:t>
            </a:r>
          </a:p>
        </p:txBody>
      </p:sp>
    </p:spTree>
    <p:extLst>
      <p:ext uri="{BB962C8B-B14F-4D97-AF65-F5344CB8AC3E}">
        <p14:creationId xmlns:p14="http://schemas.microsoft.com/office/powerpoint/2010/main" val="6589596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6997700" y="176784"/>
            <a:ext cx="4962652" cy="3621024"/>
          </a:xfrm>
        </p:spPr>
        <p:txBody>
          <a:bodyPr/>
          <a:lstStyle/>
          <a:p>
            <a:r>
              <a:rPr lang="en-US"/>
              <a:t>apply family</a:t>
            </a:r>
            <a:endParaRPr lang="en-ZA"/>
          </a:p>
        </p:txBody>
      </p:sp>
      <p:pic>
        <p:nvPicPr>
          <p:cNvPr id="12" name="Picture Placeholder 11" descr="A robot illustration of a family">
            <a:extLst>
              <a:ext uri="{FF2B5EF4-FFF2-40B4-BE49-F238E27FC236}">
                <a16:creationId xmlns:a16="http://schemas.microsoft.com/office/drawing/2014/main" id="{BC85F8C0-B84C-01D2-4208-5596D725B2B0}"/>
              </a:ext>
            </a:extLst>
          </p:cNvPr>
          <p:cNvPicPr>
            <a:picLocks noGrp="1" noChangeAspect="1"/>
          </p:cNvPicPr>
          <p:nvPr>
            <p:ph type="pic" sz="quarter" idx="10"/>
          </p:nvPr>
        </p:nvPicPr>
        <p:blipFill rotWithShape="1">
          <a:blip r:embed="rId3"/>
          <a:srcRect l="9731" t="-231" r="32470" b="231"/>
          <a:stretch/>
        </p:blipFill>
        <p:spPr>
          <a:xfrm>
            <a:off x="-2540" y="164084"/>
            <a:ext cx="6587025" cy="6410389"/>
          </a:xfrm>
        </p:spPr>
      </p:pic>
    </p:spTree>
    <p:extLst>
      <p:ext uri="{BB962C8B-B14F-4D97-AF65-F5344CB8AC3E}">
        <p14:creationId xmlns:p14="http://schemas.microsoft.com/office/powerpoint/2010/main" val="3590816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D1E2D-A675-39AE-A910-54D36AE8A0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2778F-E49F-4A2E-A5CE-8C3AFB3AD84A}"/>
              </a:ext>
            </a:extLst>
          </p:cNvPr>
          <p:cNvSpPr>
            <a:spLocks noGrp="1"/>
          </p:cNvSpPr>
          <p:nvPr>
            <p:ph type="title"/>
          </p:nvPr>
        </p:nvSpPr>
        <p:spPr>
          <a:xfrm>
            <a:off x="893064" y="72518"/>
            <a:ext cx="10405174" cy="1326514"/>
          </a:xfrm>
        </p:spPr>
        <p:txBody>
          <a:bodyPr/>
          <a:lstStyle/>
          <a:p>
            <a:r>
              <a:rPr lang="en-US" dirty="0"/>
              <a:t>basics</a:t>
            </a:r>
            <a:endParaRPr lang="en-ZA" dirty="0"/>
          </a:p>
        </p:txBody>
      </p:sp>
      <p:sp>
        <p:nvSpPr>
          <p:cNvPr id="3" name="Slide Number Placeholder 2">
            <a:extLst>
              <a:ext uri="{FF2B5EF4-FFF2-40B4-BE49-F238E27FC236}">
                <a16:creationId xmlns:a16="http://schemas.microsoft.com/office/drawing/2014/main" id="{DA869E9E-867D-206B-8D82-720A7B24A87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a:p>
        </p:txBody>
      </p:sp>
      <p:sp>
        <p:nvSpPr>
          <p:cNvPr id="6" name="TextBox 5">
            <a:extLst>
              <a:ext uri="{FF2B5EF4-FFF2-40B4-BE49-F238E27FC236}">
                <a16:creationId xmlns:a16="http://schemas.microsoft.com/office/drawing/2014/main" id="{66B8F395-FF75-5CAD-3D5A-E68378CE4536}"/>
              </a:ext>
            </a:extLst>
          </p:cNvPr>
          <p:cNvSpPr txBox="1"/>
          <p:nvPr/>
        </p:nvSpPr>
        <p:spPr>
          <a:xfrm>
            <a:off x="893064" y="1852365"/>
            <a:ext cx="4587080" cy="2862322"/>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4"/>
                </a:solidFill>
              </a:rPr>
              <a:t>for</a:t>
            </a:r>
            <a:r>
              <a:rPr lang="en-US">
                <a:solidFill>
                  <a:schemeClr val="accent5">
                    <a:lumMod val="20000"/>
                    <a:lumOff val="80000"/>
                  </a:schemeClr>
                </a:solidFill>
              </a:rPr>
              <a:t> (x </a:t>
            </a:r>
            <a:r>
              <a:rPr lang="en-US">
                <a:solidFill>
                  <a:schemeClr val="accent4"/>
                </a:solidFill>
              </a:rPr>
              <a:t>in</a:t>
            </a:r>
            <a:r>
              <a:rPr lang="en-US">
                <a:solidFill>
                  <a:schemeClr val="accent5">
                    <a:lumMod val="20000"/>
                    <a:lumOff val="80000"/>
                  </a:schemeClr>
                </a:solidFill>
              </a:rPr>
              <a:t> 1:10) {</a:t>
            </a:r>
          </a:p>
          <a:p>
            <a:r>
              <a:rPr lang="en-US">
                <a:solidFill>
                  <a:schemeClr val="accent5">
                    <a:lumMod val="20000"/>
                    <a:lumOff val="80000"/>
                  </a:schemeClr>
                </a:solidFill>
              </a:rPr>
              <a:t>print(x)</a:t>
            </a:r>
          </a:p>
          <a:p>
            <a:r>
              <a:rPr lang="en-US">
                <a:solidFill>
                  <a:schemeClr val="accent5">
                    <a:lumMod val="20000"/>
                    <a:lumOff val="80000"/>
                  </a:schemeClr>
                </a:solidFill>
              </a:rPr>
              <a:t>}</a:t>
            </a:r>
            <a:endParaRPr lang="en-US">
              <a:solidFill>
                <a:schemeClr val="accent4"/>
              </a:solidFill>
            </a:endParaRPr>
          </a:p>
          <a:p>
            <a:r>
              <a:rPr lang="en-US">
                <a:solidFill>
                  <a:schemeClr val="accent5">
                    <a:lumMod val="75000"/>
                  </a:schemeClr>
                </a:solidFill>
              </a:rPr>
              <a:t>&gt; [1] 1</a:t>
            </a:r>
          </a:p>
          <a:p>
            <a:r>
              <a:rPr lang="en-US">
                <a:solidFill>
                  <a:schemeClr val="accent5">
                    <a:lumMod val="75000"/>
                  </a:schemeClr>
                </a:solidFill>
              </a:rPr>
              <a:t>&gt; [1] 2</a:t>
            </a:r>
          </a:p>
          <a:p>
            <a:r>
              <a:rPr lang="en-US">
                <a:solidFill>
                  <a:schemeClr val="accent5">
                    <a:lumMod val="75000"/>
                  </a:schemeClr>
                </a:solidFill>
              </a:rPr>
              <a:t>&gt; [1] 3</a:t>
            </a:r>
          </a:p>
          <a:p>
            <a:r>
              <a:rPr lang="en-US">
                <a:solidFill>
                  <a:schemeClr val="accent5">
                    <a:lumMod val="75000"/>
                  </a:schemeClr>
                </a:solidFill>
              </a:rPr>
              <a:t>&gt; [1] 4</a:t>
            </a:r>
          </a:p>
          <a:p>
            <a:r>
              <a:rPr lang="en-US">
                <a:solidFill>
                  <a:schemeClr val="accent5">
                    <a:lumMod val="75000"/>
                  </a:schemeClr>
                </a:solidFill>
              </a:rPr>
              <a:t>&gt; [1] 5</a:t>
            </a:r>
          </a:p>
          <a:p>
            <a:r>
              <a:rPr lang="en-US">
                <a:solidFill>
                  <a:schemeClr val="accent5">
                    <a:lumMod val="75000"/>
                  </a:schemeClr>
                </a:solidFill>
              </a:rPr>
              <a:t>…</a:t>
            </a:r>
          </a:p>
        </p:txBody>
      </p:sp>
      <p:sp>
        <p:nvSpPr>
          <p:cNvPr id="7" name="TextBox 6">
            <a:extLst>
              <a:ext uri="{FF2B5EF4-FFF2-40B4-BE49-F238E27FC236}">
                <a16:creationId xmlns:a16="http://schemas.microsoft.com/office/drawing/2014/main" id="{9342062B-3A5E-32A8-DA1A-52CAACD9FB3B}"/>
              </a:ext>
            </a:extLst>
          </p:cNvPr>
          <p:cNvSpPr txBox="1"/>
          <p:nvPr/>
        </p:nvSpPr>
        <p:spPr>
          <a:xfrm>
            <a:off x="6560901" y="1852365"/>
            <a:ext cx="4587080" cy="2862322"/>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err="1">
                <a:solidFill>
                  <a:schemeClr val="accent5">
                    <a:lumMod val="20000"/>
                    <a:lumOff val="80000"/>
                  </a:schemeClr>
                </a:solidFill>
              </a:rPr>
              <a:t>vec</a:t>
            </a:r>
            <a:r>
              <a:rPr lang="en-US" dirty="0">
                <a:solidFill>
                  <a:schemeClr val="accent5">
                    <a:lumMod val="20000"/>
                    <a:lumOff val="80000"/>
                  </a:schemeClr>
                </a:solidFill>
              </a:rPr>
              <a:t> &lt;- NULL</a:t>
            </a:r>
          </a:p>
          <a:p>
            <a:r>
              <a:rPr lang="en-US" dirty="0">
                <a:solidFill>
                  <a:schemeClr val="accent5">
                    <a:lumMod val="20000"/>
                    <a:lumOff val="80000"/>
                  </a:schemeClr>
                </a:solidFill>
              </a:rPr>
              <a:t>seq &lt;- 1:10</a:t>
            </a:r>
          </a:p>
          <a:p>
            <a:endParaRPr lang="en-US" dirty="0">
              <a:solidFill>
                <a:schemeClr val="accent4"/>
              </a:solidFill>
            </a:endParaRPr>
          </a:p>
          <a:p>
            <a:r>
              <a:rPr lang="en-US" dirty="0">
                <a:solidFill>
                  <a:schemeClr val="accent4"/>
                </a:solidFill>
              </a:rPr>
              <a:t>for</a:t>
            </a:r>
            <a:r>
              <a:rPr lang="en-US" dirty="0">
                <a:solidFill>
                  <a:schemeClr val="accent5">
                    <a:lumMod val="20000"/>
                    <a:lumOff val="80000"/>
                  </a:schemeClr>
                </a:solidFill>
              </a:rPr>
              <a:t> (i </a:t>
            </a:r>
            <a:r>
              <a:rPr lang="en-US" dirty="0">
                <a:solidFill>
                  <a:schemeClr val="accent4"/>
                </a:solidFill>
              </a:rPr>
              <a:t>in</a:t>
            </a:r>
            <a:r>
              <a:rPr lang="en-US" dirty="0">
                <a:solidFill>
                  <a:schemeClr val="accent5">
                    <a:lumMod val="20000"/>
                    <a:lumOff val="80000"/>
                  </a:schemeClr>
                </a:solidFill>
              </a:rPr>
              <a:t> seq) {</a:t>
            </a:r>
          </a:p>
          <a:p>
            <a:r>
              <a:rPr lang="en-US" dirty="0" err="1">
                <a:solidFill>
                  <a:schemeClr val="accent5">
                    <a:lumMod val="20000"/>
                    <a:lumOff val="80000"/>
                  </a:schemeClr>
                </a:solidFill>
              </a:rPr>
              <a:t>vec</a:t>
            </a:r>
            <a:r>
              <a:rPr lang="en-US" dirty="0">
                <a:solidFill>
                  <a:schemeClr val="accent5">
                    <a:lumMod val="20000"/>
                    <a:lumOff val="80000"/>
                  </a:schemeClr>
                </a:solidFill>
              </a:rPr>
              <a:t>[i] &lt;- i</a:t>
            </a:r>
          </a:p>
          <a:p>
            <a:r>
              <a:rPr lang="en-US" dirty="0">
                <a:solidFill>
                  <a:schemeClr val="accent5">
                    <a:lumMod val="20000"/>
                    <a:lumOff val="80000"/>
                  </a:schemeClr>
                </a:solidFill>
              </a:rPr>
              <a:t>}</a:t>
            </a:r>
            <a:endParaRPr lang="en-US" dirty="0">
              <a:solidFill>
                <a:schemeClr val="accent4"/>
              </a:solidFill>
            </a:endParaRPr>
          </a:p>
          <a:p>
            <a:endParaRPr lang="en-US" dirty="0">
              <a:solidFill>
                <a:schemeClr val="accent5">
                  <a:lumMod val="20000"/>
                  <a:lumOff val="80000"/>
                </a:schemeClr>
              </a:solidFill>
            </a:endParaRPr>
          </a:p>
          <a:p>
            <a:r>
              <a:rPr lang="en-US" dirty="0">
                <a:solidFill>
                  <a:schemeClr val="accent5">
                    <a:lumMod val="20000"/>
                    <a:lumOff val="80000"/>
                  </a:schemeClr>
                </a:solidFill>
              </a:rPr>
              <a:t>print(</a:t>
            </a:r>
            <a:r>
              <a:rPr lang="en-US" dirty="0" err="1">
                <a:solidFill>
                  <a:schemeClr val="accent5">
                    <a:lumMod val="20000"/>
                    <a:lumOff val="80000"/>
                  </a:schemeClr>
                </a:solidFill>
              </a:rPr>
              <a:t>vec</a:t>
            </a:r>
            <a:r>
              <a:rPr lang="en-US" dirty="0">
                <a:solidFill>
                  <a:schemeClr val="accent5">
                    <a:lumMod val="20000"/>
                    <a:lumOff val="80000"/>
                  </a:schemeClr>
                </a:solidFill>
              </a:rPr>
              <a:t>)</a:t>
            </a:r>
          </a:p>
          <a:p>
            <a:r>
              <a:rPr lang="en-US" dirty="0">
                <a:solidFill>
                  <a:schemeClr val="accent5">
                    <a:lumMod val="75000"/>
                  </a:schemeClr>
                </a:solidFill>
              </a:rPr>
              <a:t>&gt; [1] 1 2 3 4 5 6 7 8 9 10</a:t>
            </a:r>
          </a:p>
        </p:txBody>
      </p:sp>
    </p:spTree>
    <p:extLst>
      <p:ext uri="{BB962C8B-B14F-4D97-AF65-F5344CB8AC3E}">
        <p14:creationId xmlns:p14="http://schemas.microsoft.com/office/powerpoint/2010/main" val="11661270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549D5-D87D-4C66-9FD0-98F2FA9FCD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27884-A17C-04CE-2860-0FA6C7BA5A73}"/>
              </a:ext>
            </a:extLst>
          </p:cNvPr>
          <p:cNvSpPr>
            <a:spLocks noGrp="1"/>
          </p:cNvSpPr>
          <p:nvPr>
            <p:ph type="title"/>
          </p:nvPr>
        </p:nvSpPr>
        <p:spPr>
          <a:xfrm>
            <a:off x="893064" y="72518"/>
            <a:ext cx="8297380" cy="1326514"/>
          </a:xfrm>
        </p:spPr>
        <p:txBody>
          <a:bodyPr/>
          <a:lstStyle/>
          <a:p>
            <a:r>
              <a:rPr lang="en-US"/>
              <a:t>why a “family”?</a:t>
            </a:r>
            <a:endParaRPr lang="en-ZA"/>
          </a:p>
        </p:txBody>
      </p:sp>
      <p:sp>
        <p:nvSpPr>
          <p:cNvPr id="4" name="Text Placeholder 3">
            <a:extLst>
              <a:ext uri="{FF2B5EF4-FFF2-40B4-BE49-F238E27FC236}">
                <a16:creationId xmlns:a16="http://schemas.microsoft.com/office/drawing/2014/main" id="{7CCEAB16-A4EB-BCBA-6897-27E266F1B985}"/>
              </a:ext>
            </a:extLst>
          </p:cNvPr>
          <p:cNvSpPr>
            <a:spLocks noGrp="1"/>
          </p:cNvSpPr>
          <p:nvPr>
            <p:ph type="body" sz="quarter" idx="13"/>
          </p:nvPr>
        </p:nvSpPr>
        <p:spPr>
          <a:xfrm>
            <a:off x="865631" y="1780675"/>
            <a:ext cx="8324089" cy="4355430"/>
          </a:xfrm>
        </p:spPr>
        <p:txBody>
          <a:bodyPr>
            <a:normAutofit/>
          </a:bodyPr>
          <a:lstStyle/>
          <a:p>
            <a:r>
              <a:rPr lang="en-US" dirty="0"/>
              <a:t>There are many functions in the apply “family”</a:t>
            </a:r>
          </a:p>
          <a:p>
            <a:pPr lvl="1">
              <a:spcBef>
                <a:spcPts val="0"/>
              </a:spcBef>
              <a:spcAft>
                <a:spcPts val="1200"/>
              </a:spcAft>
            </a:pPr>
            <a:r>
              <a:rPr lang="en-US" dirty="0"/>
              <a:t>Most commonly used: apply, lapply, sapply, mapply</a:t>
            </a:r>
          </a:p>
          <a:p>
            <a:r>
              <a:rPr lang="en-US" dirty="0"/>
              <a:t>Which one you use depends on your input and output data structure</a:t>
            </a:r>
          </a:p>
          <a:p>
            <a:pPr lvl="1">
              <a:spcBef>
                <a:spcPts val="0"/>
              </a:spcBef>
            </a:pPr>
            <a:r>
              <a:rPr lang="en-US" dirty="0"/>
              <a:t>apply: input matrix/array; output matrix/array </a:t>
            </a:r>
          </a:p>
          <a:p>
            <a:pPr lvl="1"/>
            <a:r>
              <a:rPr lang="en-US" dirty="0"/>
              <a:t>lapply: input vector, dataframe or list; output list</a:t>
            </a:r>
          </a:p>
          <a:p>
            <a:pPr lvl="1"/>
            <a:r>
              <a:rPr lang="en-US" dirty="0"/>
              <a:t>sapply: input vector, dataframe or list; output vector, dataframe, or list</a:t>
            </a:r>
          </a:p>
          <a:p>
            <a:pPr lvl="1"/>
            <a:r>
              <a:rPr lang="en-US" dirty="0"/>
              <a:t>mapply: input multiple vectors, dataframes, or lists; output vector, dataframe, or list</a:t>
            </a:r>
          </a:p>
          <a:p>
            <a:endParaRPr lang="en-US" dirty="0"/>
          </a:p>
        </p:txBody>
      </p:sp>
      <p:sp>
        <p:nvSpPr>
          <p:cNvPr id="3" name="Slide Number Placeholder 2">
            <a:extLst>
              <a:ext uri="{FF2B5EF4-FFF2-40B4-BE49-F238E27FC236}">
                <a16:creationId xmlns:a16="http://schemas.microsoft.com/office/drawing/2014/main" id="{4C9FE3D5-692B-5D8B-D0A1-4F1FE4D56718}"/>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90</a:t>
            </a:fld>
            <a:endParaRPr lang="en-US"/>
          </a:p>
        </p:txBody>
      </p:sp>
    </p:spTree>
    <p:extLst>
      <p:ext uri="{BB962C8B-B14F-4D97-AF65-F5344CB8AC3E}">
        <p14:creationId xmlns:p14="http://schemas.microsoft.com/office/powerpoint/2010/main" val="18343375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A7B7D-7200-B5B4-C270-D410CFF5D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7F129-2C75-7992-B3E2-0443D7A90EEC}"/>
              </a:ext>
            </a:extLst>
          </p:cNvPr>
          <p:cNvSpPr>
            <a:spLocks noGrp="1"/>
          </p:cNvSpPr>
          <p:nvPr>
            <p:ph type="title"/>
          </p:nvPr>
        </p:nvSpPr>
        <p:spPr>
          <a:xfrm>
            <a:off x="893064" y="72518"/>
            <a:ext cx="8297380" cy="1326514"/>
          </a:xfrm>
        </p:spPr>
        <p:txBody>
          <a:bodyPr/>
          <a:lstStyle/>
          <a:p>
            <a:r>
              <a:rPr lang="en-US"/>
              <a:t>structure</a:t>
            </a:r>
            <a:endParaRPr lang="en-ZA"/>
          </a:p>
        </p:txBody>
      </p:sp>
      <p:sp>
        <p:nvSpPr>
          <p:cNvPr id="4" name="Text Placeholder 3">
            <a:extLst>
              <a:ext uri="{FF2B5EF4-FFF2-40B4-BE49-F238E27FC236}">
                <a16:creationId xmlns:a16="http://schemas.microsoft.com/office/drawing/2014/main" id="{4CDE97E4-CC9A-B4AE-3B96-9F7913F64AF0}"/>
              </a:ext>
            </a:extLst>
          </p:cNvPr>
          <p:cNvSpPr>
            <a:spLocks noGrp="1"/>
          </p:cNvSpPr>
          <p:nvPr>
            <p:ph type="body" sz="quarter" idx="13"/>
          </p:nvPr>
        </p:nvSpPr>
        <p:spPr>
          <a:xfrm>
            <a:off x="865631" y="2731169"/>
            <a:ext cx="8324089" cy="3404936"/>
          </a:xfrm>
        </p:spPr>
        <p:txBody>
          <a:bodyPr>
            <a:normAutofit/>
          </a:bodyPr>
          <a:lstStyle/>
          <a:p>
            <a:r>
              <a:rPr lang="en-US" dirty="0"/>
              <a:t>At least 3 inputs</a:t>
            </a:r>
          </a:p>
          <a:p>
            <a:pPr lvl="1"/>
            <a:r>
              <a:rPr lang="en-US" dirty="0"/>
              <a:t>X: input data (vector, dataframe, matrix, list, …)</a:t>
            </a:r>
          </a:p>
          <a:p>
            <a:pPr lvl="1"/>
            <a:r>
              <a:rPr lang="en-US" dirty="0"/>
              <a:t>MARGIN: defines how function is applied</a:t>
            </a:r>
          </a:p>
          <a:p>
            <a:pPr lvl="2"/>
            <a:r>
              <a:rPr lang="en-US" dirty="0"/>
              <a:t>MARGIN=1 -&gt; function applied over rows</a:t>
            </a:r>
          </a:p>
          <a:p>
            <a:pPr lvl="2"/>
            <a:r>
              <a:rPr lang="en-US" dirty="0"/>
              <a:t>MARGIN=2 -&gt; function applied over columns</a:t>
            </a:r>
          </a:p>
          <a:p>
            <a:pPr lvl="1"/>
            <a:r>
              <a:rPr lang="en-US" dirty="0"/>
              <a:t>FUN: function to be applied over data</a:t>
            </a:r>
          </a:p>
          <a:p>
            <a:endParaRPr lang="en-US" dirty="0"/>
          </a:p>
        </p:txBody>
      </p:sp>
      <p:sp>
        <p:nvSpPr>
          <p:cNvPr id="3" name="Slide Number Placeholder 2">
            <a:extLst>
              <a:ext uri="{FF2B5EF4-FFF2-40B4-BE49-F238E27FC236}">
                <a16:creationId xmlns:a16="http://schemas.microsoft.com/office/drawing/2014/main" id="{86390A13-6449-B8E4-A58C-325A24B5983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91</a:t>
            </a:fld>
            <a:endParaRPr lang="en-US"/>
          </a:p>
        </p:txBody>
      </p:sp>
      <p:sp>
        <p:nvSpPr>
          <p:cNvPr id="5" name="TextBox 4">
            <a:extLst>
              <a:ext uri="{FF2B5EF4-FFF2-40B4-BE49-F238E27FC236}">
                <a16:creationId xmlns:a16="http://schemas.microsoft.com/office/drawing/2014/main" id="{2A8EBBA7-A24E-553A-E61D-FC0300E16F96}"/>
              </a:ext>
            </a:extLst>
          </p:cNvPr>
          <p:cNvSpPr txBox="1"/>
          <p:nvPr/>
        </p:nvSpPr>
        <p:spPr>
          <a:xfrm>
            <a:off x="911352" y="1692074"/>
            <a:ext cx="8136395" cy="646331"/>
          </a:xfrm>
          <a:prstGeom prst="rect">
            <a:avLst/>
          </a:prstGeom>
          <a:solidFill>
            <a:schemeClr val="bg2">
              <a:lumMod val="10000"/>
            </a:schemeClr>
          </a:solidFill>
        </p:spPr>
        <p:txBody>
          <a:bodyPr wrap="square" rtlCol="0">
            <a:spAutoFit/>
          </a:bodyPr>
          <a:lstStyle/>
          <a:p>
            <a:endParaRPr lang="en-US">
              <a:solidFill>
                <a:schemeClr val="accent4"/>
              </a:solidFill>
            </a:endParaRPr>
          </a:p>
          <a:p>
            <a:r>
              <a:rPr lang="en-US">
                <a:solidFill>
                  <a:schemeClr val="accent5">
                    <a:lumMod val="20000"/>
                    <a:lumOff val="80000"/>
                  </a:schemeClr>
                </a:solidFill>
              </a:rPr>
              <a:t>apply(X, MARGIN, FUN, …)</a:t>
            </a:r>
          </a:p>
        </p:txBody>
      </p:sp>
    </p:spTree>
    <p:extLst>
      <p:ext uri="{BB962C8B-B14F-4D97-AF65-F5344CB8AC3E}">
        <p14:creationId xmlns:p14="http://schemas.microsoft.com/office/powerpoint/2010/main" val="29766701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1326514"/>
          </a:xfrm>
        </p:spPr>
        <p:txBody>
          <a:bodyPr/>
          <a:lstStyle/>
          <a:p>
            <a:r>
              <a:rPr lang="en-US" dirty="0"/>
              <a:t>Applying functions over rows and columns</a:t>
            </a:r>
            <a:endParaRPr lang="en-ZA" dirty="0"/>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92</a:t>
            </a:fld>
            <a:endParaRPr lang="en-US"/>
          </a:p>
        </p:txBody>
      </p:sp>
      <p:sp>
        <p:nvSpPr>
          <p:cNvPr id="10" name="TextBox 9">
            <a:extLst>
              <a:ext uri="{FF2B5EF4-FFF2-40B4-BE49-F238E27FC236}">
                <a16:creationId xmlns:a16="http://schemas.microsoft.com/office/drawing/2014/main" id="{C42CA31B-7342-8827-93D1-222B27E2AE10}"/>
              </a:ext>
            </a:extLst>
          </p:cNvPr>
          <p:cNvSpPr txBox="1"/>
          <p:nvPr/>
        </p:nvSpPr>
        <p:spPr>
          <a:xfrm>
            <a:off x="715761" y="2365704"/>
            <a:ext cx="8885439"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rowsum &lt;- apply(scrambled_data[c(“water_drink_level”, “</a:t>
            </a:r>
            <a:r>
              <a:rPr lang="en-US" dirty="0" err="1">
                <a:solidFill>
                  <a:schemeClr val="accent5">
                    <a:lumMod val="20000"/>
                    <a:lumOff val="80000"/>
                  </a:schemeClr>
                </a:solidFill>
              </a:rPr>
              <a:t>sanitation_level</a:t>
            </a:r>
            <a:r>
              <a:rPr lang="en-US" dirty="0">
                <a:solidFill>
                  <a:schemeClr val="accent5">
                    <a:lumMod val="20000"/>
                    <a:lumOff val="80000"/>
                  </a:schemeClr>
                </a:solidFill>
              </a:rPr>
              <a:t>”)], 1, sum)</a:t>
            </a:r>
          </a:p>
          <a:p>
            <a:endParaRPr lang="en-US" dirty="0">
              <a:solidFill>
                <a:schemeClr val="accent5">
                  <a:lumMod val="20000"/>
                  <a:lumOff val="80000"/>
                </a:schemeClr>
              </a:solidFill>
            </a:endParaRPr>
          </a:p>
          <a:p>
            <a:r>
              <a:rPr lang="en-US" dirty="0">
                <a:solidFill>
                  <a:schemeClr val="accent5">
                    <a:lumMod val="20000"/>
                    <a:lumOff val="80000"/>
                  </a:schemeClr>
                </a:solidFill>
              </a:rPr>
              <a:t>rowsum</a:t>
            </a:r>
          </a:p>
          <a:p>
            <a:r>
              <a:rPr lang="en-US" dirty="0">
                <a:solidFill>
                  <a:schemeClr val="accent5">
                    <a:lumMod val="75000"/>
                  </a:schemeClr>
                </a:solidFill>
              </a:rPr>
              <a:t>&gt; [1] 2 2 2 2 2 2 2 2 2 2 2 2 2 2 2 2 2 5 2 2 2 2 3 3 2 2 2 2</a:t>
            </a:r>
          </a:p>
        </p:txBody>
      </p:sp>
      <p:sp>
        <p:nvSpPr>
          <p:cNvPr id="11" name="TextBox 10">
            <a:extLst>
              <a:ext uri="{FF2B5EF4-FFF2-40B4-BE49-F238E27FC236}">
                <a16:creationId xmlns:a16="http://schemas.microsoft.com/office/drawing/2014/main" id="{6FD4FE78-11D6-E4C0-5B4F-E1C75313BE71}"/>
              </a:ext>
            </a:extLst>
          </p:cNvPr>
          <p:cNvSpPr txBox="1"/>
          <p:nvPr/>
        </p:nvSpPr>
        <p:spPr>
          <a:xfrm>
            <a:off x="618825" y="1996372"/>
            <a:ext cx="4659269" cy="369332"/>
          </a:xfrm>
          <a:prstGeom prst="rect">
            <a:avLst/>
          </a:prstGeom>
          <a:noFill/>
        </p:spPr>
        <p:txBody>
          <a:bodyPr wrap="square" rtlCol="0">
            <a:spAutoFit/>
          </a:bodyPr>
          <a:lstStyle/>
          <a:p>
            <a:r>
              <a:rPr lang="en-US" b="1" dirty="0"/>
              <a:t>Sum rows of a dataframe</a:t>
            </a:r>
          </a:p>
        </p:txBody>
      </p:sp>
      <p:sp>
        <p:nvSpPr>
          <p:cNvPr id="12" name="TextBox 11">
            <a:extLst>
              <a:ext uri="{FF2B5EF4-FFF2-40B4-BE49-F238E27FC236}">
                <a16:creationId xmlns:a16="http://schemas.microsoft.com/office/drawing/2014/main" id="{338C88FE-15D1-4E97-8BE5-5C34709B1D98}"/>
              </a:ext>
            </a:extLst>
          </p:cNvPr>
          <p:cNvSpPr txBox="1"/>
          <p:nvPr/>
        </p:nvSpPr>
        <p:spPr>
          <a:xfrm>
            <a:off x="715761" y="4492296"/>
            <a:ext cx="8885439" cy="1754326"/>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colmean &lt;- apply(scrambled_data[c(5, 7)], 2, mean)</a:t>
            </a:r>
          </a:p>
          <a:p>
            <a:endParaRPr lang="en-US" dirty="0">
              <a:solidFill>
                <a:schemeClr val="accent5">
                  <a:lumMod val="20000"/>
                  <a:lumOff val="80000"/>
                </a:schemeClr>
              </a:solidFill>
            </a:endParaRPr>
          </a:p>
          <a:p>
            <a:r>
              <a:rPr lang="en-US" dirty="0">
                <a:solidFill>
                  <a:schemeClr val="accent5">
                    <a:lumMod val="20000"/>
                    <a:lumOff val="80000"/>
                  </a:schemeClr>
                </a:solidFill>
              </a:rPr>
              <a:t>colmean</a:t>
            </a:r>
          </a:p>
          <a:p>
            <a:r>
              <a:rPr lang="en-US" dirty="0">
                <a:solidFill>
                  <a:schemeClr val="accent5">
                    <a:lumMod val="75000"/>
                  </a:schemeClr>
                </a:solidFill>
              </a:rPr>
              <a:t>&gt;   enroll_cg_age     enr_age_months</a:t>
            </a:r>
          </a:p>
          <a:p>
            <a:r>
              <a:rPr lang="en-US" dirty="0">
                <a:solidFill>
                  <a:schemeClr val="accent5">
                    <a:lumMod val="75000"/>
                  </a:schemeClr>
                </a:solidFill>
              </a:rPr>
              <a:t>                        26.7                           15.7</a:t>
            </a:r>
          </a:p>
        </p:txBody>
      </p:sp>
      <p:sp>
        <p:nvSpPr>
          <p:cNvPr id="13" name="TextBox 12">
            <a:extLst>
              <a:ext uri="{FF2B5EF4-FFF2-40B4-BE49-F238E27FC236}">
                <a16:creationId xmlns:a16="http://schemas.microsoft.com/office/drawing/2014/main" id="{3F6071CB-AA67-854F-1FD3-04BFE6ECAFB0}"/>
              </a:ext>
            </a:extLst>
          </p:cNvPr>
          <p:cNvSpPr txBox="1"/>
          <p:nvPr/>
        </p:nvSpPr>
        <p:spPr>
          <a:xfrm>
            <a:off x="618826" y="4122964"/>
            <a:ext cx="4659269" cy="369332"/>
          </a:xfrm>
          <a:prstGeom prst="rect">
            <a:avLst/>
          </a:prstGeom>
          <a:noFill/>
        </p:spPr>
        <p:txBody>
          <a:bodyPr wrap="square" rtlCol="0">
            <a:spAutoFit/>
          </a:bodyPr>
          <a:lstStyle/>
          <a:p>
            <a:r>
              <a:rPr lang="en-US" b="1" dirty="0"/>
              <a:t>Column means in a dataframe</a:t>
            </a:r>
          </a:p>
        </p:txBody>
      </p:sp>
    </p:spTree>
    <p:extLst>
      <p:ext uri="{BB962C8B-B14F-4D97-AF65-F5344CB8AC3E}">
        <p14:creationId xmlns:p14="http://schemas.microsoft.com/office/powerpoint/2010/main" val="8122090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3A804-5078-5560-C9F3-C5A69A7FB11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DAF55CD-508E-39AA-80A2-FB10FBD2519C}"/>
              </a:ext>
            </a:extLst>
          </p:cNvPr>
          <p:cNvSpPr>
            <a:spLocks noGrp="1"/>
          </p:cNvSpPr>
          <p:nvPr>
            <p:ph type="title"/>
          </p:nvPr>
        </p:nvSpPr>
        <p:spPr>
          <a:xfrm>
            <a:off x="893064" y="72518"/>
            <a:ext cx="10405174" cy="1326514"/>
          </a:xfrm>
        </p:spPr>
        <p:txBody>
          <a:bodyPr/>
          <a:lstStyle/>
          <a:p>
            <a:r>
              <a:rPr lang="en-US" dirty="0"/>
              <a:t>Applying functions over rows and columns</a:t>
            </a:r>
            <a:endParaRPr lang="en-ZA" dirty="0"/>
          </a:p>
        </p:txBody>
      </p:sp>
      <p:sp>
        <p:nvSpPr>
          <p:cNvPr id="3" name="Slide Number Placeholder 2">
            <a:extLst>
              <a:ext uri="{FF2B5EF4-FFF2-40B4-BE49-F238E27FC236}">
                <a16:creationId xmlns:a16="http://schemas.microsoft.com/office/drawing/2014/main" id="{A93F4C4A-5CA8-F804-1CA8-184783C27A04}"/>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93</a:t>
            </a:fld>
            <a:endParaRPr lang="en-US"/>
          </a:p>
        </p:txBody>
      </p:sp>
      <p:sp>
        <p:nvSpPr>
          <p:cNvPr id="10" name="TextBox 9">
            <a:extLst>
              <a:ext uri="{FF2B5EF4-FFF2-40B4-BE49-F238E27FC236}">
                <a16:creationId xmlns:a16="http://schemas.microsoft.com/office/drawing/2014/main" id="{BA338C54-33AC-B4EC-4243-FB40D3807B33}"/>
              </a:ext>
            </a:extLst>
          </p:cNvPr>
          <p:cNvSpPr txBox="1"/>
          <p:nvPr/>
        </p:nvSpPr>
        <p:spPr>
          <a:xfrm>
            <a:off x="715761" y="2365704"/>
            <a:ext cx="8885439"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rowsum &lt;- apply(scrambled_data[c(“water_drink_level”, “</a:t>
            </a:r>
            <a:r>
              <a:rPr lang="en-US" dirty="0" err="1">
                <a:solidFill>
                  <a:schemeClr val="accent5">
                    <a:lumMod val="20000"/>
                    <a:lumOff val="80000"/>
                  </a:schemeClr>
                </a:solidFill>
              </a:rPr>
              <a:t>sanitation_level</a:t>
            </a:r>
            <a:r>
              <a:rPr lang="en-US" dirty="0">
                <a:solidFill>
                  <a:schemeClr val="accent5">
                    <a:lumMod val="20000"/>
                    <a:lumOff val="80000"/>
                  </a:schemeClr>
                </a:solidFill>
              </a:rPr>
              <a:t>”)], 1, sum)</a:t>
            </a:r>
          </a:p>
          <a:p>
            <a:endParaRPr lang="en-US" dirty="0">
              <a:solidFill>
                <a:schemeClr val="accent5">
                  <a:lumMod val="20000"/>
                  <a:lumOff val="80000"/>
                </a:schemeClr>
              </a:solidFill>
            </a:endParaRPr>
          </a:p>
          <a:p>
            <a:r>
              <a:rPr lang="en-US" dirty="0">
                <a:solidFill>
                  <a:schemeClr val="accent5">
                    <a:lumMod val="20000"/>
                    <a:lumOff val="80000"/>
                  </a:schemeClr>
                </a:solidFill>
              </a:rPr>
              <a:t>rowsum</a:t>
            </a:r>
          </a:p>
          <a:p>
            <a:r>
              <a:rPr lang="en-US" dirty="0">
                <a:solidFill>
                  <a:schemeClr val="accent5">
                    <a:lumMod val="75000"/>
                  </a:schemeClr>
                </a:solidFill>
              </a:rPr>
              <a:t>&gt; [1] 2 2 2 2 2 2 2 2 2 2 2 2 2 2 2 2 2 5 2 2 2 2 3 3 2 2 2 2</a:t>
            </a:r>
          </a:p>
        </p:txBody>
      </p:sp>
      <p:sp>
        <p:nvSpPr>
          <p:cNvPr id="11" name="TextBox 10">
            <a:extLst>
              <a:ext uri="{FF2B5EF4-FFF2-40B4-BE49-F238E27FC236}">
                <a16:creationId xmlns:a16="http://schemas.microsoft.com/office/drawing/2014/main" id="{CAF76660-5B53-B6C2-82BA-B93891512D20}"/>
              </a:ext>
            </a:extLst>
          </p:cNvPr>
          <p:cNvSpPr txBox="1"/>
          <p:nvPr/>
        </p:nvSpPr>
        <p:spPr>
          <a:xfrm>
            <a:off x="618825" y="1996372"/>
            <a:ext cx="4659269" cy="369332"/>
          </a:xfrm>
          <a:prstGeom prst="rect">
            <a:avLst/>
          </a:prstGeom>
          <a:noFill/>
        </p:spPr>
        <p:txBody>
          <a:bodyPr wrap="square" rtlCol="0">
            <a:spAutoFit/>
          </a:bodyPr>
          <a:lstStyle/>
          <a:p>
            <a:r>
              <a:rPr lang="en-US" b="1" dirty="0"/>
              <a:t>Sum rows of a dataframe</a:t>
            </a:r>
          </a:p>
        </p:txBody>
      </p:sp>
      <p:sp>
        <p:nvSpPr>
          <p:cNvPr id="12" name="TextBox 11">
            <a:extLst>
              <a:ext uri="{FF2B5EF4-FFF2-40B4-BE49-F238E27FC236}">
                <a16:creationId xmlns:a16="http://schemas.microsoft.com/office/drawing/2014/main" id="{BE610E50-9BAE-C2F0-7AB1-7D082C941BDC}"/>
              </a:ext>
            </a:extLst>
          </p:cNvPr>
          <p:cNvSpPr txBox="1"/>
          <p:nvPr/>
        </p:nvSpPr>
        <p:spPr>
          <a:xfrm>
            <a:off x="715761" y="4492296"/>
            <a:ext cx="8885439" cy="1754326"/>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colmean &lt;- apply(scrambled_data[c(5, 7)], 2, mean)</a:t>
            </a:r>
          </a:p>
          <a:p>
            <a:endParaRPr lang="en-US" dirty="0">
              <a:solidFill>
                <a:schemeClr val="accent5">
                  <a:lumMod val="20000"/>
                  <a:lumOff val="80000"/>
                </a:schemeClr>
              </a:solidFill>
            </a:endParaRPr>
          </a:p>
          <a:p>
            <a:r>
              <a:rPr lang="en-US" dirty="0">
                <a:solidFill>
                  <a:schemeClr val="accent5">
                    <a:lumMod val="20000"/>
                    <a:lumOff val="80000"/>
                  </a:schemeClr>
                </a:solidFill>
              </a:rPr>
              <a:t>colmean</a:t>
            </a:r>
          </a:p>
          <a:p>
            <a:r>
              <a:rPr lang="en-US" dirty="0">
                <a:solidFill>
                  <a:schemeClr val="accent5">
                    <a:lumMod val="75000"/>
                  </a:schemeClr>
                </a:solidFill>
              </a:rPr>
              <a:t>&gt;   </a:t>
            </a:r>
            <a:r>
              <a:rPr lang="en-US" dirty="0" err="1">
                <a:solidFill>
                  <a:schemeClr val="accent5">
                    <a:lumMod val="75000"/>
                  </a:schemeClr>
                </a:solidFill>
              </a:rPr>
              <a:t>enroll_cg_age</a:t>
            </a:r>
            <a:r>
              <a:rPr lang="en-US" dirty="0">
                <a:solidFill>
                  <a:schemeClr val="accent5">
                    <a:lumMod val="75000"/>
                  </a:schemeClr>
                </a:solidFill>
              </a:rPr>
              <a:t>     </a:t>
            </a:r>
            <a:r>
              <a:rPr lang="en-US" dirty="0" err="1">
                <a:solidFill>
                  <a:schemeClr val="accent5">
                    <a:lumMod val="75000"/>
                  </a:schemeClr>
                </a:solidFill>
              </a:rPr>
              <a:t>enr_age_months</a:t>
            </a:r>
            <a:endParaRPr lang="en-US" dirty="0">
              <a:solidFill>
                <a:schemeClr val="accent5">
                  <a:lumMod val="75000"/>
                </a:schemeClr>
              </a:solidFill>
            </a:endParaRPr>
          </a:p>
          <a:p>
            <a:r>
              <a:rPr lang="en-US" dirty="0">
                <a:solidFill>
                  <a:schemeClr val="accent5">
                    <a:lumMod val="75000"/>
                  </a:schemeClr>
                </a:solidFill>
              </a:rPr>
              <a:t>                        26.7                           15.7</a:t>
            </a:r>
          </a:p>
        </p:txBody>
      </p:sp>
      <p:sp>
        <p:nvSpPr>
          <p:cNvPr id="13" name="TextBox 12">
            <a:extLst>
              <a:ext uri="{FF2B5EF4-FFF2-40B4-BE49-F238E27FC236}">
                <a16:creationId xmlns:a16="http://schemas.microsoft.com/office/drawing/2014/main" id="{B3F16B04-9950-2662-F2DC-B885C104762C}"/>
              </a:ext>
            </a:extLst>
          </p:cNvPr>
          <p:cNvSpPr txBox="1"/>
          <p:nvPr/>
        </p:nvSpPr>
        <p:spPr>
          <a:xfrm>
            <a:off x="618826" y="4122964"/>
            <a:ext cx="4659269" cy="369332"/>
          </a:xfrm>
          <a:prstGeom prst="rect">
            <a:avLst/>
          </a:prstGeom>
          <a:noFill/>
        </p:spPr>
        <p:txBody>
          <a:bodyPr wrap="square" rtlCol="0">
            <a:spAutoFit/>
          </a:bodyPr>
          <a:lstStyle/>
          <a:p>
            <a:r>
              <a:rPr lang="en-US" b="1" dirty="0"/>
              <a:t>Column means in a dataframe</a:t>
            </a:r>
          </a:p>
        </p:txBody>
      </p:sp>
      <p:sp>
        <p:nvSpPr>
          <p:cNvPr id="2" name="Oval 1">
            <a:extLst>
              <a:ext uri="{FF2B5EF4-FFF2-40B4-BE49-F238E27FC236}">
                <a16:creationId xmlns:a16="http://schemas.microsoft.com/office/drawing/2014/main" id="{DF4F936F-8D05-EDC4-8041-9588F2027FB4}"/>
              </a:ext>
            </a:extLst>
          </p:cNvPr>
          <p:cNvSpPr/>
          <p:nvPr/>
        </p:nvSpPr>
        <p:spPr>
          <a:xfrm>
            <a:off x="2590799" y="4657060"/>
            <a:ext cx="2670047" cy="606056"/>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FF45BE76-1B1A-9F85-1A72-6F1939B8E495}"/>
              </a:ext>
            </a:extLst>
          </p:cNvPr>
          <p:cNvCxnSpPr>
            <a:cxnSpLocks/>
            <a:stCxn id="2" idx="6"/>
            <a:endCxn id="5" idx="1"/>
          </p:cNvCxnSpPr>
          <p:nvPr/>
        </p:nvCxnSpPr>
        <p:spPr>
          <a:xfrm flipV="1">
            <a:off x="5260846" y="4122964"/>
            <a:ext cx="4511717" cy="837124"/>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2B9044A0-C871-7BE9-3E9A-6D1F1EA4CCE1}"/>
              </a:ext>
            </a:extLst>
          </p:cNvPr>
          <p:cNvSpPr/>
          <p:nvPr/>
        </p:nvSpPr>
        <p:spPr>
          <a:xfrm>
            <a:off x="9772563" y="3749985"/>
            <a:ext cx="2081463" cy="745958"/>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Data</a:t>
            </a:r>
          </a:p>
        </p:txBody>
      </p:sp>
      <p:sp>
        <p:nvSpPr>
          <p:cNvPr id="6" name="Oval 5">
            <a:extLst>
              <a:ext uri="{FF2B5EF4-FFF2-40B4-BE49-F238E27FC236}">
                <a16:creationId xmlns:a16="http://schemas.microsoft.com/office/drawing/2014/main" id="{CF5C8C13-9C3B-6DB4-0D60-5E2A8F107742}"/>
              </a:ext>
            </a:extLst>
          </p:cNvPr>
          <p:cNvSpPr/>
          <p:nvPr/>
        </p:nvSpPr>
        <p:spPr>
          <a:xfrm>
            <a:off x="2551416" y="2530468"/>
            <a:ext cx="6029057" cy="622890"/>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512DCEE-2DC8-5168-9376-5FADD0A459CC}"/>
              </a:ext>
            </a:extLst>
          </p:cNvPr>
          <p:cNvCxnSpPr>
            <a:cxnSpLocks/>
            <a:stCxn id="6" idx="5"/>
            <a:endCxn id="5" idx="1"/>
          </p:cNvCxnSpPr>
          <p:nvPr/>
        </p:nvCxnSpPr>
        <p:spPr>
          <a:xfrm>
            <a:off x="7697538" y="3062138"/>
            <a:ext cx="2075025" cy="106082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7152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8C215-6351-ADC6-364C-D25EBAB6630F}"/>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CB379AC-BFCD-91F5-B22C-B09B44D0C7EB}"/>
              </a:ext>
            </a:extLst>
          </p:cNvPr>
          <p:cNvSpPr>
            <a:spLocks noGrp="1"/>
          </p:cNvSpPr>
          <p:nvPr>
            <p:ph type="title"/>
          </p:nvPr>
        </p:nvSpPr>
        <p:spPr>
          <a:xfrm>
            <a:off x="893064" y="72518"/>
            <a:ext cx="10405174" cy="1326514"/>
          </a:xfrm>
        </p:spPr>
        <p:txBody>
          <a:bodyPr/>
          <a:lstStyle/>
          <a:p>
            <a:r>
              <a:rPr lang="en-US" dirty="0"/>
              <a:t>Applying functions over rows and columns</a:t>
            </a:r>
            <a:endParaRPr lang="en-ZA" dirty="0"/>
          </a:p>
        </p:txBody>
      </p:sp>
      <p:sp>
        <p:nvSpPr>
          <p:cNvPr id="3" name="Slide Number Placeholder 2">
            <a:extLst>
              <a:ext uri="{FF2B5EF4-FFF2-40B4-BE49-F238E27FC236}">
                <a16:creationId xmlns:a16="http://schemas.microsoft.com/office/drawing/2014/main" id="{7C195098-4CDD-2010-77E9-271B4F73FF3E}"/>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94</a:t>
            </a:fld>
            <a:endParaRPr lang="en-US"/>
          </a:p>
        </p:txBody>
      </p:sp>
      <p:sp>
        <p:nvSpPr>
          <p:cNvPr id="10" name="TextBox 9">
            <a:extLst>
              <a:ext uri="{FF2B5EF4-FFF2-40B4-BE49-F238E27FC236}">
                <a16:creationId xmlns:a16="http://schemas.microsoft.com/office/drawing/2014/main" id="{4BC4D818-B969-40D8-56EF-16647A5232CB}"/>
              </a:ext>
            </a:extLst>
          </p:cNvPr>
          <p:cNvSpPr txBox="1"/>
          <p:nvPr/>
        </p:nvSpPr>
        <p:spPr>
          <a:xfrm>
            <a:off x="715761" y="2365704"/>
            <a:ext cx="8885439"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rowsum &lt;- apply(scrambled_data[c(“water_drink_level”, “</a:t>
            </a:r>
            <a:r>
              <a:rPr lang="en-US" dirty="0" err="1">
                <a:solidFill>
                  <a:schemeClr val="accent5">
                    <a:lumMod val="20000"/>
                    <a:lumOff val="80000"/>
                  </a:schemeClr>
                </a:solidFill>
              </a:rPr>
              <a:t>sanitation_level</a:t>
            </a:r>
            <a:r>
              <a:rPr lang="en-US" dirty="0">
                <a:solidFill>
                  <a:schemeClr val="accent5">
                    <a:lumMod val="20000"/>
                    <a:lumOff val="80000"/>
                  </a:schemeClr>
                </a:solidFill>
              </a:rPr>
              <a:t>”)], 1, sum)</a:t>
            </a:r>
          </a:p>
          <a:p>
            <a:endParaRPr lang="en-US" dirty="0">
              <a:solidFill>
                <a:schemeClr val="accent5">
                  <a:lumMod val="20000"/>
                  <a:lumOff val="80000"/>
                </a:schemeClr>
              </a:solidFill>
            </a:endParaRPr>
          </a:p>
          <a:p>
            <a:r>
              <a:rPr lang="en-US" dirty="0">
                <a:solidFill>
                  <a:schemeClr val="accent5">
                    <a:lumMod val="20000"/>
                    <a:lumOff val="80000"/>
                  </a:schemeClr>
                </a:solidFill>
              </a:rPr>
              <a:t>rowsum</a:t>
            </a:r>
          </a:p>
          <a:p>
            <a:r>
              <a:rPr lang="en-US" dirty="0">
                <a:solidFill>
                  <a:schemeClr val="accent5">
                    <a:lumMod val="75000"/>
                  </a:schemeClr>
                </a:solidFill>
              </a:rPr>
              <a:t>&gt; [1] 2 2 2 2 2 2 2 2 2 2 2 2 2 2 2 2 2 5 2 2 2 2 3 3 2 2 2 2</a:t>
            </a:r>
          </a:p>
        </p:txBody>
      </p:sp>
      <p:sp>
        <p:nvSpPr>
          <p:cNvPr id="11" name="TextBox 10">
            <a:extLst>
              <a:ext uri="{FF2B5EF4-FFF2-40B4-BE49-F238E27FC236}">
                <a16:creationId xmlns:a16="http://schemas.microsoft.com/office/drawing/2014/main" id="{504EA105-9341-51E2-A4D7-3B3F33D88B87}"/>
              </a:ext>
            </a:extLst>
          </p:cNvPr>
          <p:cNvSpPr txBox="1"/>
          <p:nvPr/>
        </p:nvSpPr>
        <p:spPr>
          <a:xfrm>
            <a:off x="618825" y="1996372"/>
            <a:ext cx="4659269" cy="369332"/>
          </a:xfrm>
          <a:prstGeom prst="rect">
            <a:avLst/>
          </a:prstGeom>
          <a:noFill/>
        </p:spPr>
        <p:txBody>
          <a:bodyPr wrap="square" rtlCol="0">
            <a:spAutoFit/>
          </a:bodyPr>
          <a:lstStyle/>
          <a:p>
            <a:r>
              <a:rPr lang="en-US" b="1" dirty="0"/>
              <a:t>Sum rows of a dataframe</a:t>
            </a:r>
          </a:p>
        </p:txBody>
      </p:sp>
      <p:sp>
        <p:nvSpPr>
          <p:cNvPr id="12" name="TextBox 11">
            <a:extLst>
              <a:ext uri="{FF2B5EF4-FFF2-40B4-BE49-F238E27FC236}">
                <a16:creationId xmlns:a16="http://schemas.microsoft.com/office/drawing/2014/main" id="{056D8D6D-6F7F-C5CE-3D26-A62DCD257BFC}"/>
              </a:ext>
            </a:extLst>
          </p:cNvPr>
          <p:cNvSpPr txBox="1"/>
          <p:nvPr/>
        </p:nvSpPr>
        <p:spPr>
          <a:xfrm>
            <a:off x="715761" y="4492296"/>
            <a:ext cx="8885439" cy="1754326"/>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colmean &lt;- apply(scrambled_data[c(5, 7)], 2, mean)</a:t>
            </a:r>
          </a:p>
          <a:p>
            <a:endParaRPr lang="en-US" dirty="0">
              <a:solidFill>
                <a:schemeClr val="accent5">
                  <a:lumMod val="20000"/>
                  <a:lumOff val="80000"/>
                </a:schemeClr>
              </a:solidFill>
            </a:endParaRPr>
          </a:p>
          <a:p>
            <a:r>
              <a:rPr lang="en-US" dirty="0">
                <a:solidFill>
                  <a:schemeClr val="accent5">
                    <a:lumMod val="20000"/>
                    <a:lumOff val="80000"/>
                  </a:schemeClr>
                </a:solidFill>
              </a:rPr>
              <a:t>colmean</a:t>
            </a:r>
          </a:p>
          <a:p>
            <a:r>
              <a:rPr lang="en-US" dirty="0">
                <a:solidFill>
                  <a:schemeClr val="accent5">
                    <a:lumMod val="75000"/>
                  </a:schemeClr>
                </a:solidFill>
              </a:rPr>
              <a:t>&gt;   </a:t>
            </a:r>
            <a:r>
              <a:rPr lang="en-US" dirty="0" err="1">
                <a:solidFill>
                  <a:schemeClr val="accent5">
                    <a:lumMod val="75000"/>
                  </a:schemeClr>
                </a:solidFill>
              </a:rPr>
              <a:t>enroll_cg_age</a:t>
            </a:r>
            <a:r>
              <a:rPr lang="en-US" dirty="0">
                <a:solidFill>
                  <a:schemeClr val="accent5">
                    <a:lumMod val="75000"/>
                  </a:schemeClr>
                </a:solidFill>
              </a:rPr>
              <a:t>     </a:t>
            </a:r>
            <a:r>
              <a:rPr lang="en-US" dirty="0" err="1">
                <a:solidFill>
                  <a:schemeClr val="accent5">
                    <a:lumMod val="75000"/>
                  </a:schemeClr>
                </a:solidFill>
              </a:rPr>
              <a:t>enr_age_months</a:t>
            </a:r>
            <a:endParaRPr lang="en-US" dirty="0">
              <a:solidFill>
                <a:schemeClr val="accent5">
                  <a:lumMod val="75000"/>
                </a:schemeClr>
              </a:solidFill>
            </a:endParaRPr>
          </a:p>
          <a:p>
            <a:r>
              <a:rPr lang="en-US" dirty="0">
                <a:solidFill>
                  <a:schemeClr val="accent5">
                    <a:lumMod val="75000"/>
                  </a:schemeClr>
                </a:solidFill>
              </a:rPr>
              <a:t>                        26.7                           15.7</a:t>
            </a:r>
          </a:p>
        </p:txBody>
      </p:sp>
      <p:sp>
        <p:nvSpPr>
          <p:cNvPr id="13" name="TextBox 12">
            <a:extLst>
              <a:ext uri="{FF2B5EF4-FFF2-40B4-BE49-F238E27FC236}">
                <a16:creationId xmlns:a16="http://schemas.microsoft.com/office/drawing/2014/main" id="{40CCB522-FC39-C91C-7952-29EE90885C14}"/>
              </a:ext>
            </a:extLst>
          </p:cNvPr>
          <p:cNvSpPr txBox="1"/>
          <p:nvPr/>
        </p:nvSpPr>
        <p:spPr>
          <a:xfrm>
            <a:off x="618826" y="4122964"/>
            <a:ext cx="4659269" cy="369332"/>
          </a:xfrm>
          <a:prstGeom prst="rect">
            <a:avLst/>
          </a:prstGeom>
          <a:noFill/>
        </p:spPr>
        <p:txBody>
          <a:bodyPr wrap="square" rtlCol="0">
            <a:spAutoFit/>
          </a:bodyPr>
          <a:lstStyle/>
          <a:p>
            <a:r>
              <a:rPr lang="en-US" b="1" dirty="0"/>
              <a:t>Column means in a dataframe</a:t>
            </a:r>
          </a:p>
        </p:txBody>
      </p:sp>
      <p:sp>
        <p:nvSpPr>
          <p:cNvPr id="2" name="Oval 1">
            <a:extLst>
              <a:ext uri="{FF2B5EF4-FFF2-40B4-BE49-F238E27FC236}">
                <a16:creationId xmlns:a16="http://schemas.microsoft.com/office/drawing/2014/main" id="{D709BB0A-66FA-E030-45D0-97049B6AB1A5}"/>
              </a:ext>
            </a:extLst>
          </p:cNvPr>
          <p:cNvSpPr/>
          <p:nvPr/>
        </p:nvSpPr>
        <p:spPr>
          <a:xfrm>
            <a:off x="8428350" y="2688830"/>
            <a:ext cx="397042" cy="288758"/>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0C1A37D4-EB8F-C0A3-0880-F6D234A1BA4B}"/>
              </a:ext>
            </a:extLst>
          </p:cNvPr>
          <p:cNvCxnSpPr>
            <a:cxnSpLocks/>
            <a:stCxn id="2" idx="4"/>
            <a:endCxn id="5" idx="1"/>
          </p:cNvCxnSpPr>
          <p:nvPr/>
        </p:nvCxnSpPr>
        <p:spPr>
          <a:xfrm>
            <a:off x="8626871" y="2977588"/>
            <a:ext cx="1071264" cy="1145376"/>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5FD2EBA2-16D3-3CA5-B015-3E2C73AFA474}"/>
              </a:ext>
            </a:extLst>
          </p:cNvPr>
          <p:cNvSpPr/>
          <p:nvPr/>
        </p:nvSpPr>
        <p:spPr>
          <a:xfrm>
            <a:off x="9698135" y="3687401"/>
            <a:ext cx="2286241" cy="871125"/>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Margin </a:t>
            </a:r>
          </a:p>
          <a:p>
            <a:pPr algn="ctr"/>
            <a:r>
              <a:rPr lang="en-US">
                <a:solidFill>
                  <a:schemeClr val="tx1"/>
                </a:solidFill>
              </a:rPr>
              <a:t>(rows vs. columns)</a:t>
            </a:r>
          </a:p>
        </p:txBody>
      </p:sp>
      <p:sp>
        <p:nvSpPr>
          <p:cNvPr id="6" name="Oval 5">
            <a:extLst>
              <a:ext uri="{FF2B5EF4-FFF2-40B4-BE49-F238E27FC236}">
                <a16:creationId xmlns:a16="http://schemas.microsoft.com/office/drawing/2014/main" id="{80E4225B-6A46-D1B0-62E4-8397770FE771}"/>
              </a:ext>
            </a:extLst>
          </p:cNvPr>
          <p:cNvSpPr/>
          <p:nvPr/>
        </p:nvSpPr>
        <p:spPr>
          <a:xfrm>
            <a:off x="5079573" y="4808999"/>
            <a:ext cx="397042" cy="288758"/>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E09391B-A843-E0FA-6224-B25E8061F3C1}"/>
              </a:ext>
            </a:extLst>
          </p:cNvPr>
          <p:cNvCxnSpPr>
            <a:cxnSpLocks/>
            <a:stCxn id="6" idx="6"/>
            <a:endCxn id="5" idx="1"/>
          </p:cNvCxnSpPr>
          <p:nvPr/>
        </p:nvCxnSpPr>
        <p:spPr>
          <a:xfrm flipV="1">
            <a:off x="5476615" y="4122964"/>
            <a:ext cx="4221520" cy="83041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9532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C6370-64B6-5FD8-AEA1-51BBB639809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E3C302C-5087-B91F-7807-0572369201C0}"/>
              </a:ext>
            </a:extLst>
          </p:cNvPr>
          <p:cNvSpPr>
            <a:spLocks noGrp="1"/>
          </p:cNvSpPr>
          <p:nvPr>
            <p:ph type="title"/>
          </p:nvPr>
        </p:nvSpPr>
        <p:spPr>
          <a:xfrm>
            <a:off x="893064" y="72518"/>
            <a:ext cx="10405174" cy="1326514"/>
          </a:xfrm>
        </p:spPr>
        <p:txBody>
          <a:bodyPr/>
          <a:lstStyle/>
          <a:p>
            <a:r>
              <a:rPr lang="en-US" dirty="0"/>
              <a:t>Applying functions over rows and columns</a:t>
            </a:r>
            <a:endParaRPr lang="en-ZA" dirty="0"/>
          </a:p>
        </p:txBody>
      </p:sp>
      <p:sp>
        <p:nvSpPr>
          <p:cNvPr id="3" name="Slide Number Placeholder 2">
            <a:extLst>
              <a:ext uri="{FF2B5EF4-FFF2-40B4-BE49-F238E27FC236}">
                <a16:creationId xmlns:a16="http://schemas.microsoft.com/office/drawing/2014/main" id="{22A60628-1C8F-0FDC-8656-5A0EAE0BD39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95</a:t>
            </a:fld>
            <a:endParaRPr lang="en-US"/>
          </a:p>
        </p:txBody>
      </p:sp>
      <p:sp>
        <p:nvSpPr>
          <p:cNvPr id="10" name="TextBox 9">
            <a:extLst>
              <a:ext uri="{FF2B5EF4-FFF2-40B4-BE49-F238E27FC236}">
                <a16:creationId xmlns:a16="http://schemas.microsoft.com/office/drawing/2014/main" id="{CAA6EA0F-106C-4E8B-789A-B19887C93305}"/>
              </a:ext>
            </a:extLst>
          </p:cNvPr>
          <p:cNvSpPr txBox="1"/>
          <p:nvPr/>
        </p:nvSpPr>
        <p:spPr>
          <a:xfrm>
            <a:off x="715761" y="2365704"/>
            <a:ext cx="8885439" cy="1477328"/>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rowsum &lt;- apply(scrambled_data[c(“water_drink_level”, “sanitation_level”)], 1, sum)</a:t>
            </a:r>
          </a:p>
          <a:p>
            <a:endParaRPr lang="en-US" dirty="0">
              <a:solidFill>
                <a:schemeClr val="accent5">
                  <a:lumMod val="20000"/>
                  <a:lumOff val="80000"/>
                </a:schemeClr>
              </a:solidFill>
            </a:endParaRPr>
          </a:p>
          <a:p>
            <a:r>
              <a:rPr lang="en-US" dirty="0">
                <a:solidFill>
                  <a:schemeClr val="accent5">
                    <a:lumMod val="20000"/>
                    <a:lumOff val="80000"/>
                  </a:schemeClr>
                </a:solidFill>
              </a:rPr>
              <a:t>rowsum</a:t>
            </a:r>
          </a:p>
          <a:p>
            <a:r>
              <a:rPr lang="en-US" dirty="0">
                <a:solidFill>
                  <a:schemeClr val="accent5">
                    <a:lumMod val="75000"/>
                  </a:schemeClr>
                </a:solidFill>
              </a:rPr>
              <a:t>&gt; [1] 2 2 2 2 2 2 2 2 2 2 2 2 2 2 2 2 2 5 2 2 2 2 3 3 2 2 2 2</a:t>
            </a:r>
          </a:p>
        </p:txBody>
      </p:sp>
      <p:sp>
        <p:nvSpPr>
          <p:cNvPr id="11" name="TextBox 10">
            <a:extLst>
              <a:ext uri="{FF2B5EF4-FFF2-40B4-BE49-F238E27FC236}">
                <a16:creationId xmlns:a16="http://schemas.microsoft.com/office/drawing/2014/main" id="{2A67EF44-EC6F-6427-E977-76DBD68A348F}"/>
              </a:ext>
            </a:extLst>
          </p:cNvPr>
          <p:cNvSpPr txBox="1"/>
          <p:nvPr/>
        </p:nvSpPr>
        <p:spPr>
          <a:xfrm>
            <a:off x="618825" y="1996372"/>
            <a:ext cx="4659269" cy="369332"/>
          </a:xfrm>
          <a:prstGeom prst="rect">
            <a:avLst/>
          </a:prstGeom>
          <a:noFill/>
        </p:spPr>
        <p:txBody>
          <a:bodyPr wrap="square" rtlCol="0">
            <a:spAutoFit/>
          </a:bodyPr>
          <a:lstStyle/>
          <a:p>
            <a:r>
              <a:rPr lang="en-US" b="1" dirty="0"/>
              <a:t>Sum rows of a dataframe</a:t>
            </a:r>
          </a:p>
        </p:txBody>
      </p:sp>
      <p:sp>
        <p:nvSpPr>
          <p:cNvPr id="12" name="TextBox 11">
            <a:extLst>
              <a:ext uri="{FF2B5EF4-FFF2-40B4-BE49-F238E27FC236}">
                <a16:creationId xmlns:a16="http://schemas.microsoft.com/office/drawing/2014/main" id="{FD60E6DE-6D14-DFC4-7D18-0B0A34BABFAD}"/>
              </a:ext>
            </a:extLst>
          </p:cNvPr>
          <p:cNvSpPr txBox="1"/>
          <p:nvPr/>
        </p:nvSpPr>
        <p:spPr>
          <a:xfrm>
            <a:off x="715761" y="4492296"/>
            <a:ext cx="8885439" cy="1754326"/>
          </a:xfrm>
          <a:prstGeom prst="rect">
            <a:avLst/>
          </a:prstGeom>
          <a:solidFill>
            <a:schemeClr val="bg2">
              <a:lumMod val="10000"/>
            </a:schemeClr>
          </a:solidFill>
        </p:spPr>
        <p:txBody>
          <a:bodyPr wrap="square" rtlCol="0">
            <a:spAutoFit/>
          </a:bodyPr>
          <a:lstStyle/>
          <a:p>
            <a:endParaRPr lang="en-US" dirty="0">
              <a:solidFill>
                <a:schemeClr val="accent4"/>
              </a:solidFill>
            </a:endParaRPr>
          </a:p>
          <a:p>
            <a:r>
              <a:rPr lang="en-US" dirty="0">
                <a:solidFill>
                  <a:schemeClr val="accent5">
                    <a:lumMod val="20000"/>
                    <a:lumOff val="80000"/>
                  </a:schemeClr>
                </a:solidFill>
              </a:rPr>
              <a:t>colmean &lt;- apply(scrambled_data[c(5, 7)], 2, mean)</a:t>
            </a:r>
          </a:p>
          <a:p>
            <a:endParaRPr lang="en-US" dirty="0">
              <a:solidFill>
                <a:schemeClr val="accent5">
                  <a:lumMod val="20000"/>
                  <a:lumOff val="80000"/>
                </a:schemeClr>
              </a:solidFill>
            </a:endParaRPr>
          </a:p>
          <a:p>
            <a:r>
              <a:rPr lang="en-US" dirty="0">
                <a:solidFill>
                  <a:schemeClr val="accent5">
                    <a:lumMod val="20000"/>
                    <a:lumOff val="80000"/>
                  </a:schemeClr>
                </a:solidFill>
              </a:rPr>
              <a:t>colmean</a:t>
            </a:r>
          </a:p>
          <a:p>
            <a:r>
              <a:rPr lang="en-US" dirty="0">
                <a:solidFill>
                  <a:schemeClr val="accent5">
                    <a:lumMod val="75000"/>
                  </a:schemeClr>
                </a:solidFill>
              </a:rPr>
              <a:t>&gt;   </a:t>
            </a:r>
            <a:r>
              <a:rPr lang="en-US" dirty="0" err="1">
                <a:solidFill>
                  <a:schemeClr val="accent5">
                    <a:lumMod val="75000"/>
                  </a:schemeClr>
                </a:solidFill>
              </a:rPr>
              <a:t>enroll_cg_age</a:t>
            </a:r>
            <a:r>
              <a:rPr lang="en-US" dirty="0">
                <a:solidFill>
                  <a:schemeClr val="accent5">
                    <a:lumMod val="75000"/>
                  </a:schemeClr>
                </a:solidFill>
              </a:rPr>
              <a:t>     </a:t>
            </a:r>
            <a:r>
              <a:rPr lang="en-US" dirty="0" err="1">
                <a:solidFill>
                  <a:schemeClr val="accent5">
                    <a:lumMod val="75000"/>
                  </a:schemeClr>
                </a:solidFill>
              </a:rPr>
              <a:t>enr_age_months</a:t>
            </a:r>
            <a:endParaRPr lang="en-US" dirty="0">
              <a:solidFill>
                <a:schemeClr val="accent5">
                  <a:lumMod val="75000"/>
                </a:schemeClr>
              </a:solidFill>
            </a:endParaRPr>
          </a:p>
          <a:p>
            <a:r>
              <a:rPr lang="en-US" dirty="0">
                <a:solidFill>
                  <a:schemeClr val="accent5">
                    <a:lumMod val="75000"/>
                  </a:schemeClr>
                </a:solidFill>
              </a:rPr>
              <a:t>                        26.7                           15.7</a:t>
            </a:r>
          </a:p>
        </p:txBody>
      </p:sp>
      <p:sp>
        <p:nvSpPr>
          <p:cNvPr id="13" name="TextBox 12">
            <a:extLst>
              <a:ext uri="{FF2B5EF4-FFF2-40B4-BE49-F238E27FC236}">
                <a16:creationId xmlns:a16="http://schemas.microsoft.com/office/drawing/2014/main" id="{4D1B2DF6-0BAD-08FB-B3F9-9C0A65AB3A91}"/>
              </a:ext>
            </a:extLst>
          </p:cNvPr>
          <p:cNvSpPr txBox="1"/>
          <p:nvPr/>
        </p:nvSpPr>
        <p:spPr>
          <a:xfrm>
            <a:off x="618826" y="4122964"/>
            <a:ext cx="4659269" cy="369332"/>
          </a:xfrm>
          <a:prstGeom prst="rect">
            <a:avLst/>
          </a:prstGeom>
          <a:noFill/>
        </p:spPr>
        <p:txBody>
          <a:bodyPr wrap="square" rtlCol="0">
            <a:spAutoFit/>
          </a:bodyPr>
          <a:lstStyle/>
          <a:p>
            <a:r>
              <a:rPr lang="en-US" b="1" dirty="0"/>
              <a:t>Column means in a dataframe</a:t>
            </a:r>
          </a:p>
        </p:txBody>
      </p:sp>
      <p:sp>
        <p:nvSpPr>
          <p:cNvPr id="2" name="Oval 1">
            <a:extLst>
              <a:ext uri="{FF2B5EF4-FFF2-40B4-BE49-F238E27FC236}">
                <a16:creationId xmlns:a16="http://schemas.microsoft.com/office/drawing/2014/main" id="{3F3C4829-DE3A-090C-E65F-6B1A9C934995}"/>
              </a:ext>
            </a:extLst>
          </p:cNvPr>
          <p:cNvSpPr/>
          <p:nvPr/>
        </p:nvSpPr>
        <p:spPr>
          <a:xfrm>
            <a:off x="5431810" y="4773879"/>
            <a:ext cx="621309" cy="390632"/>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F1BD45EF-1502-15C3-4A6B-F0AA225BE836}"/>
              </a:ext>
            </a:extLst>
          </p:cNvPr>
          <p:cNvCxnSpPr>
            <a:cxnSpLocks/>
            <a:stCxn id="2" idx="6"/>
            <a:endCxn id="5" idx="1"/>
          </p:cNvCxnSpPr>
          <p:nvPr/>
        </p:nvCxnSpPr>
        <p:spPr>
          <a:xfrm flipV="1">
            <a:off x="6053119" y="4122964"/>
            <a:ext cx="3645016" cy="846231"/>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2DC81D76-7A54-8589-B2F5-27F1B587D2FE}"/>
              </a:ext>
            </a:extLst>
          </p:cNvPr>
          <p:cNvSpPr/>
          <p:nvPr/>
        </p:nvSpPr>
        <p:spPr>
          <a:xfrm>
            <a:off x="9698135" y="3687401"/>
            <a:ext cx="2286241" cy="871125"/>
          </a:xfrm>
          <a:prstGeom prst="roundRect">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Function</a:t>
            </a:r>
          </a:p>
        </p:txBody>
      </p:sp>
      <p:sp>
        <p:nvSpPr>
          <p:cNvPr id="6" name="Oval 5">
            <a:extLst>
              <a:ext uri="{FF2B5EF4-FFF2-40B4-BE49-F238E27FC236}">
                <a16:creationId xmlns:a16="http://schemas.microsoft.com/office/drawing/2014/main" id="{DCC1CB4F-2135-36AE-E418-705754386621}"/>
              </a:ext>
            </a:extLst>
          </p:cNvPr>
          <p:cNvSpPr/>
          <p:nvPr/>
        </p:nvSpPr>
        <p:spPr>
          <a:xfrm>
            <a:off x="8641565" y="2599823"/>
            <a:ext cx="760558" cy="426729"/>
          </a:xfrm>
          <a:prstGeom prst="ellipse">
            <a:avLst/>
          </a:prstGeom>
          <a:noFill/>
          <a:ln w="381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39C5DBF-BEBA-9120-E63B-D37865A3EA14}"/>
              </a:ext>
            </a:extLst>
          </p:cNvPr>
          <p:cNvCxnSpPr>
            <a:cxnSpLocks/>
            <a:stCxn id="6" idx="4"/>
            <a:endCxn id="5" idx="1"/>
          </p:cNvCxnSpPr>
          <p:nvPr/>
        </p:nvCxnSpPr>
        <p:spPr>
          <a:xfrm>
            <a:off x="9021844" y="3026552"/>
            <a:ext cx="676291" cy="1096412"/>
          </a:xfrm>
          <a:prstGeom prst="straightConnector1">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4590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EBB12-C7C2-1B3C-EF03-87D83781213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44183CEE-DF7C-40EC-7BD2-18010E4F5CCD}"/>
              </a:ext>
            </a:extLst>
          </p:cNvPr>
          <p:cNvSpPr>
            <a:spLocks noGrp="1"/>
          </p:cNvSpPr>
          <p:nvPr>
            <p:ph type="title"/>
          </p:nvPr>
        </p:nvSpPr>
        <p:spPr>
          <a:xfrm>
            <a:off x="893064" y="72518"/>
            <a:ext cx="10405174" cy="1326514"/>
          </a:xfrm>
        </p:spPr>
        <p:txBody>
          <a:bodyPr/>
          <a:lstStyle/>
          <a:p>
            <a:r>
              <a:rPr lang="en-US" dirty="0"/>
              <a:t>Example 1: matching values by row across subset of columns</a:t>
            </a:r>
            <a:endParaRPr lang="en-ZA" dirty="0"/>
          </a:p>
        </p:txBody>
      </p:sp>
      <p:sp>
        <p:nvSpPr>
          <p:cNvPr id="3" name="Slide Number Placeholder 2">
            <a:extLst>
              <a:ext uri="{FF2B5EF4-FFF2-40B4-BE49-F238E27FC236}">
                <a16:creationId xmlns:a16="http://schemas.microsoft.com/office/drawing/2014/main" id="{06C634B0-2BDD-3F01-C8C8-935F025FF9CE}"/>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96</a:t>
            </a:fld>
            <a:endParaRPr lang="en-US"/>
          </a:p>
        </p:txBody>
      </p:sp>
      <p:sp>
        <p:nvSpPr>
          <p:cNvPr id="2" name="TextBox 1">
            <a:extLst>
              <a:ext uri="{FF2B5EF4-FFF2-40B4-BE49-F238E27FC236}">
                <a16:creationId xmlns:a16="http://schemas.microsoft.com/office/drawing/2014/main" id="{4176BC2E-2E18-0A1D-C233-8B923EABD4E1}"/>
              </a:ext>
            </a:extLst>
          </p:cNvPr>
          <p:cNvSpPr txBox="1"/>
          <p:nvPr/>
        </p:nvSpPr>
        <p:spPr>
          <a:xfrm>
            <a:off x="893064" y="2586707"/>
            <a:ext cx="10860786" cy="2271044"/>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&lt;- ifelse(apply(df[c(2:5)], </a:t>
            </a:r>
          </a:p>
          <a:p>
            <a:r>
              <a:rPr lang="en-US" dirty="0">
                <a:solidFill>
                  <a:schemeClr val="accent5">
                    <a:lumMod val="20000"/>
                    <a:lumOff val="80000"/>
                  </a:schemeClr>
                </a:solidFill>
              </a:rPr>
              <a:t>                                                                                          1, </a:t>
            </a:r>
          </a:p>
          <a:p>
            <a:r>
              <a:rPr lang="en-US" dirty="0">
                <a:solidFill>
                  <a:schemeClr val="accent5">
                    <a:lumMod val="20000"/>
                    <a:lumOff val="80000"/>
                  </a:schemeClr>
                </a:solidFill>
              </a:rPr>
              <a:t>                                                                                          function(x) length(unique(na.omit(x)))) == 1, 1, 0)</a:t>
            </a:r>
          </a:p>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a:t>
            </a:r>
          </a:p>
          <a:p>
            <a:r>
              <a:rPr lang="en-US" dirty="0">
                <a:solidFill>
                  <a:schemeClr val="accent5">
                    <a:lumMod val="75000"/>
                  </a:schemeClr>
                </a:solidFill>
              </a:rPr>
              <a:t>&gt; [1]  1  1  1</a:t>
            </a:r>
          </a:p>
        </p:txBody>
      </p:sp>
    </p:spTree>
    <p:extLst>
      <p:ext uri="{BB962C8B-B14F-4D97-AF65-F5344CB8AC3E}">
        <p14:creationId xmlns:p14="http://schemas.microsoft.com/office/powerpoint/2010/main" val="36051442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DDDC0-8958-4156-264C-5DB4D69E67EE}"/>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970EEF8-7BE5-CC48-35B7-CF5451F2A697}"/>
              </a:ext>
            </a:extLst>
          </p:cNvPr>
          <p:cNvSpPr>
            <a:spLocks noGrp="1"/>
          </p:cNvSpPr>
          <p:nvPr>
            <p:ph type="title"/>
          </p:nvPr>
        </p:nvSpPr>
        <p:spPr>
          <a:xfrm>
            <a:off x="893064" y="72518"/>
            <a:ext cx="10405174" cy="1326514"/>
          </a:xfrm>
        </p:spPr>
        <p:txBody>
          <a:bodyPr/>
          <a:lstStyle/>
          <a:p>
            <a:r>
              <a:rPr lang="en-US" dirty="0"/>
              <a:t>Example 1: matching values by row across subset of columns</a:t>
            </a:r>
            <a:endParaRPr lang="en-ZA" dirty="0"/>
          </a:p>
        </p:txBody>
      </p:sp>
      <p:sp>
        <p:nvSpPr>
          <p:cNvPr id="3" name="Slide Number Placeholder 2">
            <a:extLst>
              <a:ext uri="{FF2B5EF4-FFF2-40B4-BE49-F238E27FC236}">
                <a16:creationId xmlns:a16="http://schemas.microsoft.com/office/drawing/2014/main" id="{12A65E43-7AB5-BFE4-E05B-043DE654652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97</a:t>
            </a:fld>
            <a:endParaRPr lang="en-US"/>
          </a:p>
        </p:txBody>
      </p:sp>
      <p:sp>
        <p:nvSpPr>
          <p:cNvPr id="2" name="TextBox 1">
            <a:extLst>
              <a:ext uri="{FF2B5EF4-FFF2-40B4-BE49-F238E27FC236}">
                <a16:creationId xmlns:a16="http://schemas.microsoft.com/office/drawing/2014/main" id="{9DD03C41-8C98-CED3-E41E-3F68C8BE15CE}"/>
              </a:ext>
            </a:extLst>
          </p:cNvPr>
          <p:cNvSpPr txBox="1"/>
          <p:nvPr/>
        </p:nvSpPr>
        <p:spPr>
          <a:xfrm>
            <a:off x="893064" y="2586707"/>
            <a:ext cx="10860786" cy="2271044"/>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&lt;- ifelse(apply(df[c(2:5)], </a:t>
            </a:r>
          </a:p>
          <a:p>
            <a:r>
              <a:rPr lang="en-US" dirty="0">
                <a:solidFill>
                  <a:schemeClr val="accent5">
                    <a:lumMod val="20000"/>
                    <a:lumOff val="80000"/>
                  </a:schemeClr>
                </a:solidFill>
              </a:rPr>
              <a:t>                                                                                          1, </a:t>
            </a:r>
          </a:p>
          <a:p>
            <a:r>
              <a:rPr lang="en-US" dirty="0">
                <a:solidFill>
                  <a:schemeClr val="accent5">
                    <a:lumMod val="20000"/>
                    <a:lumOff val="80000"/>
                  </a:schemeClr>
                </a:solidFill>
              </a:rPr>
              <a:t>                                                                                          function(x) length(unique(</a:t>
            </a:r>
            <a:r>
              <a:rPr lang="en-US" dirty="0" err="1">
                <a:solidFill>
                  <a:schemeClr val="accent5">
                    <a:lumMod val="20000"/>
                    <a:lumOff val="80000"/>
                  </a:schemeClr>
                </a:solidFill>
              </a:rPr>
              <a:t>na.omit</a:t>
            </a:r>
            <a:r>
              <a:rPr lang="en-US" dirty="0">
                <a:solidFill>
                  <a:schemeClr val="accent5">
                    <a:lumMod val="20000"/>
                    <a:lumOff val="80000"/>
                  </a:schemeClr>
                </a:solidFill>
              </a:rPr>
              <a:t>(x)))) == 1, 1, 0)</a:t>
            </a:r>
          </a:p>
          <a:p>
            <a:endParaRPr lang="en-US" dirty="0">
              <a:solidFill>
                <a:schemeClr val="accent5">
                  <a:lumMod val="20000"/>
                  <a:lumOff val="80000"/>
                </a:schemeClr>
              </a:solidFill>
            </a:endParaRPr>
          </a:p>
          <a:p>
            <a:r>
              <a:rPr lang="en-US" dirty="0" err="1">
                <a:solidFill>
                  <a:schemeClr val="accent5">
                    <a:lumMod val="20000"/>
                    <a:lumOff val="80000"/>
                  </a:schemeClr>
                </a:solidFill>
              </a:rPr>
              <a:t>scrambled_repeat_sex$sex_match</a:t>
            </a:r>
            <a:r>
              <a:rPr lang="en-US" dirty="0">
                <a:solidFill>
                  <a:schemeClr val="accent5">
                    <a:lumMod val="20000"/>
                    <a:lumOff val="80000"/>
                  </a:schemeClr>
                </a:solidFill>
              </a:rPr>
              <a:t> </a:t>
            </a:r>
          </a:p>
          <a:p>
            <a:r>
              <a:rPr lang="en-US" dirty="0">
                <a:solidFill>
                  <a:schemeClr val="accent5">
                    <a:lumMod val="75000"/>
                  </a:schemeClr>
                </a:solidFill>
              </a:rPr>
              <a:t>&gt; [1]  1  1  1</a:t>
            </a:r>
          </a:p>
        </p:txBody>
      </p:sp>
      <p:pic>
        <p:nvPicPr>
          <p:cNvPr id="5" name="Picture 4">
            <a:extLst>
              <a:ext uri="{FF2B5EF4-FFF2-40B4-BE49-F238E27FC236}">
                <a16:creationId xmlns:a16="http://schemas.microsoft.com/office/drawing/2014/main" id="{96C37C7F-69B1-2802-1B3A-225CB3757B4C}"/>
              </a:ext>
            </a:extLst>
          </p:cNvPr>
          <p:cNvPicPr>
            <a:picLocks noChangeAspect="1"/>
          </p:cNvPicPr>
          <p:nvPr/>
        </p:nvPicPr>
        <p:blipFill>
          <a:blip r:embed="rId3"/>
          <a:stretch>
            <a:fillRect/>
          </a:stretch>
        </p:blipFill>
        <p:spPr>
          <a:xfrm>
            <a:off x="7214858" y="3220374"/>
            <a:ext cx="4715533" cy="3391373"/>
          </a:xfrm>
          <a:prstGeom prst="rect">
            <a:avLst/>
          </a:prstGeom>
        </p:spPr>
      </p:pic>
    </p:spTree>
    <p:extLst>
      <p:ext uri="{BB962C8B-B14F-4D97-AF65-F5344CB8AC3E}">
        <p14:creationId xmlns:p14="http://schemas.microsoft.com/office/powerpoint/2010/main" val="42511321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2ECD6-2B5B-BD0C-AB8F-EF8B7B0CBCC5}"/>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ADAADC1E-3E94-60ED-2357-D9F69849609E}"/>
              </a:ext>
            </a:extLst>
          </p:cNvPr>
          <p:cNvSpPr>
            <a:spLocks noGrp="1"/>
          </p:cNvSpPr>
          <p:nvPr>
            <p:ph type="title"/>
          </p:nvPr>
        </p:nvSpPr>
        <p:spPr>
          <a:xfrm>
            <a:off x="893064" y="72518"/>
            <a:ext cx="10405174" cy="1326514"/>
          </a:xfrm>
        </p:spPr>
        <p:txBody>
          <a:bodyPr/>
          <a:lstStyle/>
          <a:p>
            <a:r>
              <a:rPr lang="en-US" dirty="0"/>
              <a:t>Example 1: matching values by row across subset of columns</a:t>
            </a:r>
            <a:endParaRPr lang="en-ZA" dirty="0"/>
          </a:p>
        </p:txBody>
      </p:sp>
      <p:sp>
        <p:nvSpPr>
          <p:cNvPr id="3" name="Slide Number Placeholder 2">
            <a:extLst>
              <a:ext uri="{FF2B5EF4-FFF2-40B4-BE49-F238E27FC236}">
                <a16:creationId xmlns:a16="http://schemas.microsoft.com/office/drawing/2014/main" id="{E4988F3F-2021-71C5-B64B-D4CC2A20981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98</a:t>
            </a:fld>
            <a:endParaRPr lang="en-US"/>
          </a:p>
        </p:txBody>
      </p:sp>
      <p:sp>
        <p:nvSpPr>
          <p:cNvPr id="2" name="TextBox 1">
            <a:extLst>
              <a:ext uri="{FF2B5EF4-FFF2-40B4-BE49-F238E27FC236}">
                <a16:creationId xmlns:a16="http://schemas.microsoft.com/office/drawing/2014/main" id="{21933780-D1F8-5442-E655-0C98E8483AA1}"/>
              </a:ext>
            </a:extLst>
          </p:cNvPr>
          <p:cNvSpPr txBox="1"/>
          <p:nvPr/>
        </p:nvSpPr>
        <p:spPr>
          <a:xfrm>
            <a:off x="893064" y="2586707"/>
            <a:ext cx="10860786" cy="2271044"/>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&lt;- ifelse(apply(df[c(2:5)], </a:t>
            </a:r>
          </a:p>
          <a:p>
            <a:r>
              <a:rPr lang="en-US" dirty="0">
                <a:solidFill>
                  <a:schemeClr val="accent5">
                    <a:lumMod val="20000"/>
                    <a:lumOff val="80000"/>
                  </a:schemeClr>
                </a:solidFill>
              </a:rPr>
              <a:t>                                                                                          1, </a:t>
            </a:r>
          </a:p>
          <a:p>
            <a:r>
              <a:rPr lang="en-US" dirty="0">
                <a:solidFill>
                  <a:schemeClr val="accent5">
                    <a:lumMod val="20000"/>
                    <a:lumOff val="80000"/>
                  </a:schemeClr>
                </a:solidFill>
              </a:rPr>
              <a:t>                                                                                          function(x) length(unique(</a:t>
            </a:r>
            <a:r>
              <a:rPr lang="en-US" dirty="0" err="1">
                <a:solidFill>
                  <a:schemeClr val="accent5">
                    <a:lumMod val="20000"/>
                    <a:lumOff val="80000"/>
                  </a:schemeClr>
                </a:solidFill>
              </a:rPr>
              <a:t>na.omit</a:t>
            </a:r>
            <a:r>
              <a:rPr lang="en-US" dirty="0">
                <a:solidFill>
                  <a:schemeClr val="accent5">
                    <a:lumMod val="20000"/>
                    <a:lumOff val="80000"/>
                  </a:schemeClr>
                </a:solidFill>
              </a:rPr>
              <a:t>(x)))) == 1, 1, 0)</a:t>
            </a:r>
          </a:p>
          <a:p>
            <a:endParaRPr lang="en-US" dirty="0">
              <a:solidFill>
                <a:schemeClr val="accent5">
                  <a:lumMod val="20000"/>
                  <a:lumOff val="80000"/>
                </a:schemeClr>
              </a:solidFill>
            </a:endParaRPr>
          </a:p>
          <a:p>
            <a:r>
              <a:rPr lang="en-US" dirty="0" err="1">
                <a:solidFill>
                  <a:schemeClr val="accent5">
                    <a:lumMod val="20000"/>
                    <a:lumOff val="80000"/>
                  </a:schemeClr>
                </a:solidFill>
              </a:rPr>
              <a:t>scrambled_repeat_sex$sex_match</a:t>
            </a:r>
            <a:r>
              <a:rPr lang="en-US" dirty="0">
                <a:solidFill>
                  <a:schemeClr val="accent5">
                    <a:lumMod val="20000"/>
                    <a:lumOff val="80000"/>
                  </a:schemeClr>
                </a:solidFill>
              </a:rPr>
              <a:t> </a:t>
            </a:r>
          </a:p>
          <a:p>
            <a:r>
              <a:rPr lang="en-US" dirty="0">
                <a:solidFill>
                  <a:schemeClr val="accent5">
                    <a:lumMod val="75000"/>
                  </a:schemeClr>
                </a:solidFill>
              </a:rPr>
              <a:t>&gt; [1]  1  1  1</a:t>
            </a:r>
          </a:p>
        </p:txBody>
      </p:sp>
      <p:sp>
        <p:nvSpPr>
          <p:cNvPr id="4" name="Oval 3">
            <a:extLst>
              <a:ext uri="{FF2B5EF4-FFF2-40B4-BE49-F238E27FC236}">
                <a16:creationId xmlns:a16="http://schemas.microsoft.com/office/drawing/2014/main" id="{D9908A78-20D5-8D64-76A8-D506CFD13981}"/>
              </a:ext>
            </a:extLst>
          </p:cNvPr>
          <p:cNvSpPr/>
          <p:nvPr/>
        </p:nvSpPr>
        <p:spPr>
          <a:xfrm>
            <a:off x="6012783" y="2754729"/>
            <a:ext cx="1167062" cy="601578"/>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B14523BE-0CC2-8B4D-34A5-2161F536CAA8}"/>
              </a:ext>
            </a:extLst>
          </p:cNvPr>
          <p:cNvCxnSpPr>
            <a:cxnSpLocks/>
            <a:stCxn id="4" idx="4"/>
            <a:endCxn id="6" idx="0"/>
          </p:cNvCxnSpPr>
          <p:nvPr/>
        </p:nvCxnSpPr>
        <p:spPr>
          <a:xfrm flipH="1">
            <a:off x="5896477" y="3356307"/>
            <a:ext cx="699837" cy="2102661"/>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23382A10-5773-7476-069E-D3181E950C61}"/>
              </a:ext>
            </a:extLst>
          </p:cNvPr>
          <p:cNvSpPr/>
          <p:nvPr/>
        </p:nvSpPr>
        <p:spPr>
          <a:xfrm>
            <a:off x="4140869" y="5458968"/>
            <a:ext cx="3511215" cy="1026054"/>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Can specify which columns function should be applied to</a:t>
            </a:r>
          </a:p>
        </p:txBody>
      </p:sp>
    </p:spTree>
    <p:extLst>
      <p:ext uri="{BB962C8B-B14F-4D97-AF65-F5344CB8AC3E}">
        <p14:creationId xmlns:p14="http://schemas.microsoft.com/office/powerpoint/2010/main" val="20913806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AC90D-5F89-16C9-EA94-4FEBB26E7D7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16D6206-540D-31F7-1A60-54C5FC8724E0}"/>
              </a:ext>
            </a:extLst>
          </p:cNvPr>
          <p:cNvSpPr>
            <a:spLocks noGrp="1"/>
          </p:cNvSpPr>
          <p:nvPr>
            <p:ph type="title"/>
          </p:nvPr>
        </p:nvSpPr>
        <p:spPr>
          <a:xfrm>
            <a:off x="893064" y="72518"/>
            <a:ext cx="10405174" cy="1326514"/>
          </a:xfrm>
        </p:spPr>
        <p:txBody>
          <a:bodyPr/>
          <a:lstStyle/>
          <a:p>
            <a:r>
              <a:rPr lang="en-US" dirty="0"/>
              <a:t>Example 1: matching values by row across subset of columns</a:t>
            </a:r>
            <a:endParaRPr lang="en-ZA" dirty="0"/>
          </a:p>
        </p:txBody>
      </p:sp>
      <p:sp>
        <p:nvSpPr>
          <p:cNvPr id="3" name="Slide Number Placeholder 2">
            <a:extLst>
              <a:ext uri="{FF2B5EF4-FFF2-40B4-BE49-F238E27FC236}">
                <a16:creationId xmlns:a16="http://schemas.microsoft.com/office/drawing/2014/main" id="{E5B20520-8835-BE1F-C3A6-07BFB996C5DD}"/>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99</a:t>
            </a:fld>
            <a:endParaRPr lang="en-US"/>
          </a:p>
        </p:txBody>
      </p:sp>
      <p:sp>
        <p:nvSpPr>
          <p:cNvPr id="2" name="TextBox 1">
            <a:extLst>
              <a:ext uri="{FF2B5EF4-FFF2-40B4-BE49-F238E27FC236}">
                <a16:creationId xmlns:a16="http://schemas.microsoft.com/office/drawing/2014/main" id="{818F4C6E-1FC9-C5AF-6BE6-523B8E464FA1}"/>
              </a:ext>
            </a:extLst>
          </p:cNvPr>
          <p:cNvSpPr txBox="1"/>
          <p:nvPr/>
        </p:nvSpPr>
        <p:spPr>
          <a:xfrm>
            <a:off x="893064" y="2586707"/>
            <a:ext cx="10860786" cy="2271044"/>
          </a:xfrm>
          <a:prstGeom prst="rect">
            <a:avLst/>
          </a:prstGeom>
          <a:solidFill>
            <a:schemeClr val="bg2">
              <a:lumMod val="10000"/>
            </a:schemeClr>
          </a:solidFill>
        </p:spPr>
        <p:txBody>
          <a:bodyPr wrap="square" rtlCol="0">
            <a:noAutofit/>
          </a:bodyPr>
          <a:lstStyle/>
          <a:p>
            <a:endParaRPr lang="en-US" dirty="0">
              <a:solidFill>
                <a:schemeClr val="accent5">
                  <a:lumMod val="20000"/>
                  <a:lumOff val="80000"/>
                </a:schemeClr>
              </a:solidFill>
            </a:endParaRPr>
          </a:p>
          <a:p>
            <a:r>
              <a:rPr lang="en-US" dirty="0">
                <a:solidFill>
                  <a:schemeClr val="accent5">
                    <a:lumMod val="20000"/>
                    <a:lumOff val="80000"/>
                  </a:schemeClr>
                </a:solidFill>
              </a:rPr>
              <a:t>scrambled_repeat_sex$sex_match &lt;- ifelse(apply(df[c(2:5)], </a:t>
            </a:r>
          </a:p>
          <a:p>
            <a:r>
              <a:rPr lang="en-US" dirty="0">
                <a:solidFill>
                  <a:schemeClr val="accent5">
                    <a:lumMod val="20000"/>
                    <a:lumOff val="80000"/>
                  </a:schemeClr>
                </a:solidFill>
              </a:rPr>
              <a:t>                                                                                          1, </a:t>
            </a:r>
          </a:p>
          <a:p>
            <a:r>
              <a:rPr lang="en-US" dirty="0">
                <a:solidFill>
                  <a:schemeClr val="accent5">
                    <a:lumMod val="20000"/>
                    <a:lumOff val="80000"/>
                  </a:schemeClr>
                </a:solidFill>
              </a:rPr>
              <a:t>                                                                                          function(x) length(unique(</a:t>
            </a:r>
            <a:r>
              <a:rPr lang="en-US" dirty="0" err="1">
                <a:solidFill>
                  <a:schemeClr val="accent5">
                    <a:lumMod val="20000"/>
                    <a:lumOff val="80000"/>
                  </a:schemeClr>
                </a:solidFill>
              </a:rPr>
              <a:t>na.omit</a:t>
            </a:r>
            <a:r>
              <a:rPr lang="en-US" dirty="0">
                <a:solidFill>
                  <a:schemeClr val="accent5">
                    <a:lumMod val="20000"/>
                    <a:lumOff val="80000"/>
                  </a:schemeClr>
                </a:solidFill>
              </a:rPr>
              <a:t>(x)))) == 1, 1, 0)</a:t>
            </a:r>
          </a:p>
          <a:p>
            <a:endParaRPr lang="en-US" dirty="0">
              <a:solidFill>
                <a:schemeClr val="accent5">
                  <a:lumMod val="20000"/>
                  <a:lumOff val="80000"/>
                </a:schemeClr>
              </a:solidFill>
            </a:endParaRPr>
          </a:p>
          <a:p>
            <a:r>
              <a:rPr lang="en-US" dirty="0" err="1">
                <a:solidFill>
                  <a:schemeClr val="accent5">
                    <a:lumMod val="20000"/>
                    <a:lumOff val="80000"/>
                  </a:schemeClr>
                </a:solidFill>
              </a:rPr>
              <a:t>scrambled_repeat_sex$sex_match</a:t>
            </a:r>
            <a:r>
              <a:rPr lang="en-US" dirty="0">
                <a:solidFill>
                  <a:schemeClr val="accent5">
                    <a:lumMod val="20000"/>
                    <a:lumOff val="80000"/>
                  </a:schemeClr>
                </a:solidFill>
              </a:rPr>
              <a:t> </a:t>
            </a:r>
          </a:p>
          <a:p>
            <a:r>
              <a:rPr lang="en-US" dirty="0">
                <a:solidFill>
                  <a:schemeClr val="accent5">
                    <a:lumMod val="75000"/>
                  </a:schemeClr>
                </a:solidFill>
              </a:rPr>
              <a:t>&gt; [1]  1  1  1</a:t>
            </a:r>
          </a:p>
        </p:txBody>
      </p:sp>
      <p:sp>
        <p:nvSpPr>
          <p:cNvPr id="4" name="Oval 3">
            <a:extLst>
              <a:ext uri="{FF2B5EF4-FFF2-40B4-BE49-F238E27FC236}">
                <a16:creationId xmlns:a16="http://schemas.microsoft.com/office/drawing/2014/main" id="{A422E38D-F658-483B-8B4D-F3AE4DBDEEC8}"/>
              </a:ext>
            </a:extLst>
          </p:cNvPr>
          <p:cNvSpPr/>
          <p:nvPr/>
        </p:nvSpPr>
        <p:spPr>
          <a:xfrm>
            <a:off x="5979059" y="3113174"/>
            <a:ext cx="421101" cy="372976"/>
          </a:xfrm>
          <a:prstGeom prst="ellipse">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3417CC68-2C79-DAB2-D687-8BB9F104C609}"/>
              </a:ext>
            </a:extLst>
          </p:cNvPr>
          <p:cNvCxnSpPr>
            <a:cxnSpLocks/>
            <a:stCxn id="4" idx="4"/>
            <a:endCxn id="6" idx="0"/>
          </p:cNvCxnSpPr>
          <p:nvPr/>
        </p:nvCxnSpPr>
        <p:spPr>
          <a:xfrm flipH="1">
            <a:off x="5896477" y="3486150"/>
            <a:ext cx="293133" cy="1972818"/>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0CAAED2A-9627-37B3-7B44-2C4F47D92DCE}"/>
              </a:ext>
            </a:extLst>
          </p:cNvPr>
          <p:cNvSpPr/>
          <p:nvPr/>
        </p:nvSpPr>
        <p:spPr>
          <a:xfrm>
            <a:off x="4140869" y="5458968"/>
            <a:ext cx="3511215" cy="1026054"/>
          </a:xfrm>
          <a:prstGeom prst="round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Applied along rows</a:t>
            </a:r>
          </a:p>
        </p:txBody>
      </p:sp>
    </p:spTree>
    <p:extLst>
      <p:ext uri="{BB962C8B-B14F-4D97-AF65-F5344CB8AC3E}">
        <p14:creationId xmlns:p14="http://schemas.microsoft.com/office/powerpoint/2010/main" val="684243604"/>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6b6dd5b-f02f-441a-99a0-162ac5060bd2}" enabled="0" method="" siteId="{f6b6dd5b-f02f-441a-99a0-162ac5060bd2}" removed="1"/>
</clbl:labelList>
</file>

<file path=docProps/app.xml><?xml version="1.0" encoding="utf-8"?>
<Properties xmlns="http://schemas.openxmlformats.org/officeDocument/2006/extended-properties" xmlns:vt="http://schemas.openxmlformats.org/officeDocument/2006/docPropsVTypes">
  <Template>{111C25E0-11A4-4402-BF3F-03F3FE641995}tf16411248_win32</Template>
  <TotalTime>6264</TotalTime>
  <Words>16505</Words>
  <Application>Microsoft Office PowerPoint</Application>
  <PresentationFormat>Widescreen</PresentationFormat>
  <Paragraphs>1944</Paragraphs>
  <Slides>115</Slides>
  <Notes>86</Notes>
  <HiddenSlides>20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115</vt:i4>
      </vt:variant>
    </vt:vector>
  </HeadingPairs>
  <TitlesOfParts>
    <vt:vector size="122" baseType="lpstr">
      <vt:lpstr>Arial</vt:lpstr>
      <vt:lpstr>Avenir Next LT Pro Demi</vt:lpstr>
      <vt:lpstr>Avenir Next LT Pro Light</vt:lpstr>
      <vt:lpstr>Calibri</vt:lpstr>
      <vt:lpstr>Posterama</vt:lpstr>
      <vt:lpstr>Wingdings</vt:lpstr>
      <vt:lpstr>Custom</vt:lpstr>
      <vt:lpstr>Functions &amp; loops in r</vt:lpstr>
      <vt:lpstr>Why?</vt:lpstr>
      <vt:lpstr>For-loops</vt:lpstr>
      <vt:lpstr>structure</vt:lpstr>
      <vt:lpstr>basics</vt:lpstr>
      <vt:lpstr>basics</vt:lpstr>
      <vt:lpstr>basics</vt:lpstr>
      <vt:lpstr>basics</vt:lpstr>
      <vt:lpstr>basics</vt:lpstr>
      <vt:lpstr>global vs local environments </vt:lpstr>
      <vt:lpstr>global vs local environments </vt:lpstr>
      <vt:lpstr>global vs local environments </vt:lpstr>
      <vt:lpstr>Example 1: reading in files</vt:lpstr>
      <vt:lpstr>Example 1: reading in files</vt:lpstr>
      <vt:lpstr>Example 1: reading in files</vt:lpstr>
      <vt:lpstr>Example 1: reading in files</vt:lpstr>
      <vt:lpstr>Functions</vt:lpstr>
      <vt:lpstr>structure</vt:lpstr>
      <vt:lpstr>function with no arguments</vt:lpstr>
      <vt:lpstr>function with 1 argument</vt:lpstr>
      <vt:lpstr>function with many arguments</vt:lpstr>
      <vt:lpstr>function with many arguments</vt:lpstr>
      <vt:lpstr>function with many arguments</vt:lpstr>
      <vt:lpstr>function with default arguments</vt:lpstr>
      <vt:lpstr>function with default arguments</vt:lpstr>
      <vt:lpstr>Example 1: producing plots iteratively</vt:lpstr>
      <vt:lpstr>Example 1: producing plots iteratively</vt:lpstr>
      <vt:lpstr>Example 1: producing plots iteratively</vt:lpstr>
      <vt:lpstr>Example 1: producing plots iteratively</vt:lpstr>
      <vt:lpstr>Example 1: producing plots iteratively</vt:lpstr>
      <vt:lpstr>Example 1: producing plots iteratively</vt:lpstr>
      <vt:lpstr>Example 1: producing plots iteratively</vt:lpstr>
      <vt:lpstr>Example 1: producing plots iteratively</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2: running a function through nested for-loops</vt:lpstr>
      <vt:lpstr>Example 3: nested functions</vt:lpstr>
      <vt:lpstr>Example 3: nested functions</vt:lpstr>
      <vt:lpstr>Example 3: nested functions</vt:lpstr>
      <vt:lpstr>Example 3: nested functions</vt:lpstr>
      <vt:lpstr>Example 3: nested functions</vt:lpstr>
      <vt:lpstr>Example 3: nested functions</vt:lpstr>
      <vt:lpstr>Example 3: nested functions</vt:lpstr>
      <vt:lpstr>Example 3: nested functions</vt:lpstr>
      <vt:lpstr>Example 3: nested functions</vt:lpstr>
      <vt:lpstr>Example 3: nested functions</vt:lpstr>
      <vt:lpstr>Example 3: nested functions</vt:lpstr>
      <vt:lpstr>Example 3: nested functions</vt:lpstr>
      <vt:lpstr>Example 3: nested functions</vt:lpstr>
      <vt:lpstr>map</vt:lpstr>
      <vt:lpstr>structure</vt:lpstr>
      <vt:lpstr>map with vectors</vt:lpstr>
      <vt:lpstr>map with vectors</vt:lpstr>
      <vt:lpstr>map with vectors</vt:lpstr>
      <vt:lpstr>map with vectors</vt:lpstr>
      <vt:lpstr>map with vectors</vt:lpstr>
      <vt:lpstr>map with vectors</vt:lpstr>
      <vt:lpstr>map with dataframes</vt:lpstr>
      <vt:lpstr>map with dataframes</vt:lpstr>
      <vt:lpstr>example 1: filter all datasets to the same date range</vt:lpstr>
      <vt:lpstr>example 1: filter all datasets to the same date range</vt:lpstr>
      <vt:lpstr>example 1: filter all datasets to the same date range</vt:lpstr>
      <vt:lpstr>example 1: filter all datasets to the same date range</vt:lpstr>
      <vt:lpstr>example 2: fix inconsistencies across datasets for merging</vt:lpstr>
      <vt:lpstr>example 2: fix inconsistencies across datasets for merging</vt:lpstr>
      <vt:lpstr>example 2: fix inconsistencies across datasets for merging</vt:lpstr>
      <vt:lpstr>example 2: fix inconsistencies across datasets for merging</vt:lpstr>
      <vt:lpstr>example 2: fix inconsistencies across datasets for merging</vt:lpstr>
      <vt:lpstr>example 2: fix inconsistencies across datasets for merging</vt:lpstr>
      <vt:lpstr>example 2: fix inconsistencies across datasets for merging</vt:lpstr>
      <vt:lpstr>example 2: fix inconsistencies across datasets for merging</vt:lpstr>
      <vt:lpstr>apply family</vt:lpstr>
      <vt:lpstr>why a “family”?</vt:lpstr>
      <vt:lpstr>structure</vt:lpstr>
      <vt:lpstr>Applying functions over rows and columns</vt:lpstr>
      <vt:lpstr>Applying functions over rows and columns</vt:lpstr>
      <vt:lpstr>Applying functions over rows and columns</vt:lpstr>
      <vt:lpstr>Applying functions over rows and columns</vt:lpstr>
      <vt:lpstr>Example 1: matching values by row across subset of columns</vt:lpstr>
      <vt:lpstr>Example 1: matching values by row across subset of columns</vt:lpstr>
      <vt:lpstr>Example 1: matching values by row across subset of columns</vt:lpstr>
      <vt:lpstr>Example 1: matching values by row across subset of columns</vt:lpstr>
      <vt:lpstr>Example 1: matching values by row across subset of columns</vt:lpstr>
      <vt:lpstr>Example 2: univariate regression</vt:lpstr>
      <vt:lpstr>Example 2: univariate regression</vt:lpstr>
      <vt:lpstr>Example 2: univariate regression</vt:lpstr>
      <vt:lpstr>Example 2: univariate regression</vt:lpstr>
      <vt:lpstr>Example 2: univariate regression</vt:lpstr>
      <vt:lpstr>Example 2: univariate regression</vt:lpstr>
      <vt:lpstr>Example 2: univariate regression</vt:lpstr>
      <vt:lpstr>Do I even need a loop or function?</vt:lpstr>
      <vt:lpstr>Sometimes…no</vt:lpstr>
      <vt:lpstr>Alternative: Pivoting</vt:lpstr>
      <vt:lpstr>Alternative: Pivoting</vt:lpstr>
      <vt:lpstr>comparison</vt:lpstr>
      <vt:lpstr>Summary &amp; considerations</vt:lpstr>
      <vt:lpstr>references &amp; resources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Functions &amp; loops in r</dc:title>
  <dc:creator>Olivia Schultes</dc:creator>
  <cp:lastModifiedBy>Olivia Schultes</cp:lastModifiedBy>
  <cp:revision>2</cp:revision>
  <dcterms:created xsi:type="dcterms:W3CDTF">2024-02-07T19:01:04Z</dcterms:created>
  <dcterms:modified xsi:type="dcterms:W3CDTF">2025-07-09T23:05:59Z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